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7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частливые дети веселятся во время урока музыки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32" y="2996952"/>
            <a:ext cx="4261438" cy="31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434" y="2090564"/>
            <a:ext cx="7554835" cy="339218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Sitka Small" panose="02000505000000020004" pitchFamily="2" charset="0"/>
                <a:cs typeface="Times New Roman" pitchFamily="18" charset="0"/>
              </a:rPr>
              <a:t>Дистанционное </a:t>
            </a:r>
            <a:r>
              <a:rPr lang="ru-RU" sz="3100" b="1" dirty="0" smtClean="0">
                <a:solidFill>
                  <a:srgbClr val="002060"/>
                </a:solidFill>
                <a:latin typeface="Sitka Small" panose="02000505000000020004" pitchFamily="2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Sitka Small" panose="02000505000000020004" pitchFamily="2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Sitka Small" panose="02000505000000020004" pitchFamily="2" charset="0"/>
                <a:cs typeface="Times New Roman" pitchFamily="18" charset="0"/>
              </a:rPr>
              <a:t>музыкальное занятие </a:t>
            </a:r>
            <a:r>
              <a:rPr lang="ru-RU" sz="3100" b="1" dirty="0" smtClean="0">
                <a:solidFill>
                  <a:srgbClr val="002060"/>
                </a:solidFill>
                <a:latin typeface="Sitka Small" panose="02000505000000020004" pitchFamily="2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неделя, месяц ноябрь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Башкирцева 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AutoShape 2" descr="Детская музыка. Бесплатно музыка для дете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их - Я люблю свою лошадку - Агния Барто. Читает лисёнок Бибуш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6" y="1772816"/>
            <a:ext cx="8182849" cy="49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97" y="548680"/>
            <a:ext cx="8712968" cy="96434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 чувства ритма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и выразительно читать стихи, прохлопать ритм в ладоши, по коленям.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Отгадай загадку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017" y="908720"/>
            <a:ext cx="885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«Полька»   музыка М.  Глинка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том, что есть танец «Полька». Обратите внимание на изменение тембра мелодии во 2 части. Закрепить знания и понятия об изменении музыки и наличии частей.</a:t>
            </a:r>
            <a:endParaRPr lang="ru-RU" dirty="0"/>
          </a:p>
        </p:txBody>
      </p:sp>
      <p:pic>
        <p:nvPicPr>
          <p:cNvPr id="4" name="18 Дорожка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2996952"/>
            <a:ext cx="609600" cy="609600"/>
          </a:xfrm>
          <a:prstGeom prst="rect">
            <a:avLst/>
          </a:prstGeom>
        </p:spPr>
      </p:pic>
      <p:pic>
        <p:nvPicPr>
          <p:cNvPr id="4098" name="Picture 2" descr="полька рисунок: 10 тыс изображений найдено в Яндекс.Картинках | Рисунок,  Танец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15888" r="19283" b="10088"/>
          <a:stretch/>
        </p:blipFill>
        <p:spPr bwMode="auto">
          <a:xfrm>
            <a:off x="4860032" y="2636912"/>
            <a:ext cx="4119972" cy="39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671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 зайчонка»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Красевой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пения проговорить слова с ребёнком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402" y="22365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 песни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горке, на горе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 на </a:t>
            </a:r>
            <a:r>
              <a:rPr lang="ru-RU" b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зайкином</a:t>
            </a: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дворе.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Баю, бай! Баю, бай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</a:p>
          <a:p>
            <a:pPr fontAlgn="base"/>
            <a:endParaRPr lang="ru-RU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В колыбельке расписной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Спит зайчонок озорной.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Баю, бай! Баю, бай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</a:p>
          <a:p>
            <a:pPr fontAlgn="base"/>
            <a:endParaRPr lang="ru-RU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Галка песенку поёт,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Колыбельку стережёт.</a:t>
            </a:r>
            <a:b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Баю, бай! Баю, бай!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4 Дорожка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814096"/>
            <a:ext cx="609600" cy="609600"/>
          </a:xfrm>
          <a:prstGeom prst="rect">
            <a:avLst/>
          </a:prstGeom>
        </p:spPr>
      </p:pic>
      <p:pic>
        <p:nvPicPr>
          <p:cNvPr id="11" name="Picture 4" descr="Колыбельная зайчонку (Лариса Кравц) / Стихи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70515"/>
            <a:ext cx="4032448" cy="4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МДИ - Песня –танец – марш | OK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113"/>
            <a:ext cx="4752528" cy="49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пляска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«Нам весело»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4750" y="2996952"/>
            <a:ext cx="4008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Держать с ребёнком игрушки в руках и смотреть друг на друга во время танца.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Попрощаться с игрушками (как это сделают сами игрушки)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15537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Обсудите с ребёнком, чем вы занимались на 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занятии.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 кого пели песенку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  </a:t>
            </a: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понравилось делать больше всего? </a:t>
            </a:r>
          </a:p>
          <a:p>
            <a:endParaRPr lang="ru-RU" sz="2400" b="1" dirty="0" smtClean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слушать музыку,  играть с пальчиками, танцевать)</a:t>
            </a: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110</Words>
  <Application>Microsoft Office PowerPoint</Application>
  <PresentationFormat>Экран (4:3)</PresentationFormat>
  <Paragraphs>28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 Unicode MS</vt:lpstr>
      <vt:lpstr>Arial</vt:lpstr>
      <vt:lpstr>Calibri</vt:lpstr>
      <vt:lpstr>Segoe UI Semibold</vt:lpstr>
      <vt:lpstr>Sitka Small</vt:lpstr>
      <vt:lpstr>Times New Roman</vt:lpstr>
      <vt:lpstr>Wingdings</vt:lpstr>
      <vt:lpstr>Тема Office</vt:lpstr>
      <vt:lpstr>МБДОУ детский сад «Оленёнок»  Дистанционное  музыкальное занятие    Средняя группа   ( 3 неделя, месяц ноябрь)                                                                                                          Музыкальный руководитель:                                       Башкирцева Н.О. </vt:lpstr>
      <vt:lpstr>  Развитие  чувства ритма  Рекомендации для  родителей: Чётко и выразительно читать стихи, прохлопать ритм в ладоши, по коленям.    </vt:lpstr>
      <vt:lpstr>Презентация PowerPoint</vt:lpstr>
      <vt:lpstr> Слушание   </vt:lpstr>
      <vt:lpstr> Пение   </vt:lpstr>
      <vt:lpstr>Творческая пляска «Нам весело»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62</cp:revision>
  <dcterms:created xsi:type="dcterms:W3CDTF">2020-04-24T02:44:06Z</dcterms:created>
  <dcterms:modified xsi:type="dcterms:W3CDTF">2020-12-10T14:07:25Z</dcterms:modified>
</cp:coreProperties>
</file>