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95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8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441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3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37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95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848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480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1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619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5F91B-19EE-4B53-880B-66830BC1E7FA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C3DE1-CC70-491D-8BD5-120FC73C3C05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8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6572" y="240755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</a:t>
            </a:r>
            <a:r>
              <a:rPr lang="ru-RU" sz="27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   «</a:t>
            </a:r>
            <a:r>
              <a:rPr lang="ru-RU" sz="2700" dirty="0">
                <a:solidFill>
                  <a:schemeClr val="bg1"/>
                </a:solidFill>
                <a:latin typeface="Comic Sans MS" panose="030F0702030302020204" pitchFamily="66" charset="0"/>
              </a:rPr>
              <a:t>Оленёнок», </a:t>
            </a:r>
            <a:r>
              <a:rPr lang="ru-RU" sz="27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4900" y="1759868"/>
            <a:ext cx="7000450" cy="308756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20000"/>
              </a:spcBef>
              <a:buNone/>
              <a:defRPr/>
            </a:pP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Занятие 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№1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М</a:t>
            </a:r>
            <a:r>
              <a:rPr lang="ru-RU" sz="4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арт </a:t>
            </a: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4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Подготовительная к школе  группа</a:t>
            </a:r>
            <a: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/>
            </a:r>
            <a:br>
              <a:rPr lang="ru-RU" sz="44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</a:b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«Песнь жаворонка»</a:t>
            </a:r>
            <a:endParaRPr lang="ru-RU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2221" y="4781679"/>
            <a:ext cx="4572000" cy="10341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музыкальный руководитель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7" y="0"/>
            <a:ext cx="9163107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09080" y="110922"/>
            <a:ext cx="5749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2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600" b="1" kern="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«Песнь жаворонка» </a:t>
            </a:r>
            <a:r>
              <a:rPr lang="ru-RU" sz="3200" b="1" kern="0" dirty="0" err="1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муз.П.Чайковского</a:t>
            </a:r>
            <a:endParaRPr lang="ru-RU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Жаворонок Чайковски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9" y="1863885"/>
            <a:ext cx="8964873" cy="5042741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8639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Пальчиковая </a:t>
            </a:r>
            <a:r>
              <a:rPr lang="en-US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гимнастика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05" y="1576316"/>
            <a:ext cx="7042245" cy="528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80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9273" y="651729"/>
            <a:ext cx="95798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Пение </a:t>
            </a:r>
            <a:br>
              <a:rPr lang="ru-RU" sz="5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</a:t>
            </a:r>
            <a: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Идёт весна» </a:t>
            </a:r>
            <a:br>
              <a:rPr lang="ru-RU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муз.В.Герчика</a:t>
            </a:r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Петь нежно, ласково, </a:t>
            </a:r>
            <a:r>
              <a:rPr lang="ru-RU" sz="3100" dirty="0" err="1" smtClean="0">
                <a:solidFill>
                  <a:srgbClr val="C00000"/>
                </a:solidFill>
                <a:latin typeface="Comic Sans MS" panose="030F0702030302020204" pitchFamily="66" charset="0"/>
              </a:rPr>
              <a:t>пропевать</a:t>
            </a:r>
            <a:r>
              <a:rPr lang="ru-RU" sz="3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все звуки с хорошим настроением</a:t>
            </a: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4" name="Весна идет Герчи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2644491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203670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3045" y="269592"/>
            <a:ext cx="945704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ru-RU" sz="72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100" b="1" kern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П</a:t>
            </a: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рохлопать в ладоши </a:t>
            </a:r>
            <a:r>
              <a:rPr lang="ru-RU" sz="3100" b="1" kern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ритмический </a:t>
            </a:r>
            <a:r>
              <a:rPr lang="ru-RU" sz="31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рисунок</a:t>
            </a:r>
            <a:endParaRPr lang="ru-RU" sz="31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На полянк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182" y="1825624"/>
            <a:ext cx="8570567" cy="4820835"/>
          </a:xfrm>
        </p:spPr>
      </p:pic>
    </p:spTree>
    <p:extLst>
      <p:ext uri="{BB962C8B-B14F-4D97-AF65-F5344CB8AC3E}">
        <p14:creationId xmlns:p14="http://schemas.microsoft.com/office/powerpoint/2010/main" val="25840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87" y="2147544"/>
            <a:ext cx="3819820" cy="40464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253" y="209436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Пляска </a:t>
            </a:r>
            <a:br>
              <a:rPr lang="ru-RU" sz="6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6000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«Кавардак»</a:t>
            </a:r>
            <a: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kern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kern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kern="0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Выполняем движения </a:t>
            </a:r>
            <a:b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 тексту </a:t>
            </a:r>
            <a:b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танца-песни, </a:t>
            </a:r>
            <a:b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b="1" kern="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ритмично под музыку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08 Игровой танец Кавардак плюс - автор А. Чугайкина, аранжировка Е. Маканиной, вокал - Ю. Селиверстов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38197" y="148476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7334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1825625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Успехов,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юный артист:))))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93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31</Words>
  <Application>Microsoft Office PowerPoint</Application>
  <PresentationFormat>Экран (4:3)</PresentationFormat>
  <Paragraphs>11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Monotype Corsiva</vt:lpstr>
      <vt:lpstr>Тема Office</vt:lpstr>
      <vt:lpstr>Муниципальное бюджетное дошкольное образовательное учреждение детский сад     «Оленёнок», п.Тазовский </vt:lpstr>
      <vt:lpstr>Презентация PowerPoint</vt:lpstr>
      <vt:lpstr>Пальчиковая  гимнастика</vt:lpstr>
      <vt:lpstr>Пение  «Идёт весна»  муз.В.Герчика Петь нежно, ласково, пропевать все звуки с хорошим настроением</vt:lpstr>
      <vt:lpstr>Музицирование Прохлопать в ладоши ритмический рисунок</vt:lpstr>
      <vt:lpstr>Пляска  «Кавардак»   Выполняем движения  по тексту  танца-песни,  ритмично под музыку</vt:lpstr>
      <vt:lpstr>Успехов,  юный артист:))))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6</cp:revision>
  <dcterms:created xsi:type="dcterms:W3CDTF">2021-04-02T12:28:10Z</dcterms:created>
  <dcterms:modified xsi:type="dcterms:W3CDTF">2021-04-02T13:54:18Z</dcterms:modified>
</cp:coreProperties>
</file>