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6" r:id="rId3"/>
    <p:sldId id="267" r:id="rId4"/>
    <p:sldId id="268" r:id="rId5"/>
    <p:sldId id="269" r:id="rId6"/>
    <p:sldId id="27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3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тополек\Desktop\презентация 23.02.2016\img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080" y="-1393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03648" y="260648"/>
            <a:ext cx="619614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МБДОУ  детский сад «Оленёнок»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56119" y="1268760"/>
            <a:ext cx="640871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Дистанционное музыкальное занятие</a:t>
            </a:r>
          </a:p>
          <a:p>
            <a:pPr algn="ctr"/>
            <a:endParaRPr lang="ru-RU" sz="40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Подготовительная  </a:t>
            </a:r>
            <a:r>
              <a:rPr lang="ru-RU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группа</a:t>
            </a:r>
          </a:p>
          <a:p>
            <a:pPr algn="ctr"/>
            <a:r>
              <a:rPr lang="ru-RU" sz="4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(февраль, 1 неделя)</a:t>
            </a:r>
            <a:endParaRPr lang="ru-RU" sz="4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35696" y="5637115"/>
            <a:ext cx="480041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Музыкальный руководитель: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Башкирцева Н.О.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тополек\Desktop\презентация 23.02.2016\img0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8699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03648" y="260648"/>
            <a:ext cx="727280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Музыкально-ритмические движения</a:t>
            </a:r>
          </a:p>
          <a:p>
            <a:pPr algn="ctr"/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«Марш - парад» музыка   В. Сорокина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Track No3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79912" y="2636912"/>
            <a:ext cx="609600" cy="6096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1560" y="4797152"/>
            <a:ext cx="56166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Рекомендации родителям: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Ходьба в колонне по одному. У направляющего в руках яркий флажок. Когда он поднимает флажок вверх, все шагают на месте.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2231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2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тополек\Desktop\презентация 23.02.2016\img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080" y="-1393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48849" y="108420"/>
            <a:ext cx="619614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Ритмический  рисунок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Картинки по запросу &quot;ритмический рисунок для детей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06428"/>
            <a:ext cx="8424936" cy="593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2465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тополек\Desktop\презентация 23.02.2016\img0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8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971600" y="317602"/>
            <a:ext cx="744363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Слушание музыки</a:t>
            </a:r>
          </a:p>
          <a:p>
            <a:pPr algn="ctr"/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«Флейта и контрабас» музыка Г. Фрида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Картинки по запросу &quot;флейта и контрабас\&quot;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4" b="1950"/>
          <a:stretch/>
        </p:blipFill>
        <p:spPr bwMode="auto">
          <a:xfrm>
            <a:off x="5868144" y="2204864"/>
            <a:ext cx="3131986" cy="452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Track No2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43808" y="2564904"/>
            <a:ext cx="609600" cy="6096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3" y="4725144"/>
            <a:ext cx="55665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Рекомендации родителям: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Прослушать произведение и определить внимание на разное звучание инструментов.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0914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тополек\Desktop\презентация 23.02.2016\img0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8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971600" y="317602"/>
            <a:ext cx="744363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Пение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«Будем солдатами» З.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Роот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556792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000000"/>
                </a:solidFill>
                <a:latin typeface="playfair_displayregular"/>
              </a:rPr>
              <a:t>Мы </a:t>
            </a:r>
            <a:r>
              <a:rPr lang="ru-RU" b="1" dirty="0">
                <a:solidFill>
                  <a:srgbClr val="000000"/>
                </a:solidFill>
                <a:latin typeface="playfair_displayregular"/>
              </a:rPr>
              <a:t>пока что ребята-дошколята, </a:t>
            </a:r>
            <a:endParaRPr lang="ru-RU" b="1" dirty="0" smtClean="0">
              <a:solidFill>
                <a:srgbClr val="000000"/>
              </a:solidFill>
              <a:latin typeface="playfair_displayregular"/>
            </a:endParaRPr>
          </a:p>
          <a:p>
            <a:r>
              <a:rPr lang="ru-RU" b="1" dirty="0" smtClean="0">
                <a:solidFill>
                  <a:srgbClr val="000000"/>
                </a:solidFill>
                <a:latin typeface="playfair_displayregular"/>
              </a:rPr>
              <a:t>но </a:t>
            </a:r>
            <a:r>
              <a:rPr lang="ru-RU" b="1" dirty="0">
                <a:solidFill>
                  <a:srgbClr val="000000"/>
                </a:solidFill>
                <a:latin typeface="playfair_displayregular"/>
              </a:rPr>
              <a:t>настанет этот день и час</a:t>
            </a:r>
          </a:p>
          <a:p>
            <a:r>
              <a:rPr lang="ru-RU" b="1" dirty="0">
                <a:solidFill>
                  <a:srgbClr val="000000"/>
                </a:solidFill>
                <a:latin typeface="playfair_displayregular"/>
              </a:rPr>
              <a:t>Станем мы российскими солдатами рад служить стране любой из нас</a:t>
            </a:r>
            <a:r>
              <a:rPr lang="ru-RU" b="1" dirty="0" smtClean="0">
                <a:solidFill>
                  <a:srgbClr val="000000"/>
                </a:solidFill>
                <a:latin typeface="playfair_displayregular"/>
              </a:rPr>
              <a:t>.</a:t>
            </a:r>
          </a:p>
          <a:p>
            <a:endParaRPr lang="ru-RU" b="1" dirty="0">
              <a:solidFill>
                <a:srgbClr val="000000"/>
              </a:solidFill>
              <a:latin typeface="playfair_displayregular"/>
            </a:endParaRPr>
          </a:p>
          <a:p>
            <a:r>
              <a:rPr lang="ru-RU" b="1" u="sng" dirty="0">
                <a:solidFill>
                  <a:srgbClr val="000000"/>
                </a:solidFill>
                <a:latin typeface="playfair_displayregular"/>
              </a:rPr>
              <a:t>Припев: </a:t>
            </a:r>
            <a:r>
              <a:rPr lang="ru-RU" b="1" dirty="0">
                <a:solidFill>
                  <a:srgbClr val="000000"/>
                </a:solidFill>
                <a:latin typeface="playfair_displayregular"/>
              </a:rPr>
              <a:t>Эх. ребята, мы как солдаты,</a:t>
            </a:r>
          </a:p>
          <a:p>
            <a:r>
              <a:rPr lang="ru-RU" b="1" dirty="0">
                <a:solidFill>
                  <a:srgbClr val="000000"/>
                </a:solidFill>
                <a:latin typeface="playfair_displayregular"/>
              </a:rPr>
              <a:t>Шагаем дружно, чеканя шаг.</a:t>
            </a:r>
          </a:p>
          <a:p>
            <a:r>
              <a:rPr lang="ru-RU" b="1" dirty="0">
                <a:solidFill>
                  <a:srgbClr val="000000"/>
                </a:solidFill>
                <a:latin typeface="playfair_displayregular"/>
              </a:rPr>
              <a:t>Эх, ребята, мы как солдаты,</a:t>
            </a:r>
          </a:p>
          <a:p>
            <a:r>
              <a:rPr lang="ru-RU" b="1" dirty="0">
                <a:solidFill>
                  <a:srgbClr val="000000"/>
                </a:solidFill>
                <a:latin typeface="playfair_displayregular"/>
              </a:rPr>
              <a:t>Родной Отчизне не страшен враг</a:t>
            </a:r>
            <a:r>
              <a:rPr lang="ru-RU" b="1" dirty="0" smtClean="0">
                <a:solidFill>
                  <a:srgbClr val="000000"/>
                </a:solidFill>
                <a:latin typeface="playfair_displayregular"/>
              </a:rPr>
              <a:t>.</a:t>
            </a:r>
          </a:p>
          <a:p>
            <a:endParaRPr lang="ru-RU" b="1" dirty="0">
              <a:solidFill>
                <a:srgbClr val="000000"/>
              </a:solidFill>
              <a:latin typeface="playfair_displayregular"/>
            </a:endParaRPr>
          </a:p>
          <a:p>
            <a:r>
              <a:rPr lang="ru-RU" b="1" dirty="0">
                <a:solidFill>
                  <a:srgbClr val="000000"/>
                </a:solidFill>
                <a:latin typeface="playfair_displayregular"/>
              </a:rPr>
              <a:t>2. Вы, девчонки, за нас не беспокойтесь через все мы трудности пройдем.</a:t>
            </a:r>
          </a:p>
          <a:p>
            <a:r>
              <a:rPr lang="ru-RU" b="1" dirty="0">
                <a:solidFill>
                  <a:srgbClr val="000000"/>
                </a:solidFill>
                <a:latin typeface="playfair_displayregular"/>
              </a:rPr>
              <a:t>А когда с наградами вернёмся к вам, эту песню вместе пропоём</a:t>
            </a:r>
            <a:r>
              <a:rPr lang="ru-RU" b="1" dirty="0" smtClean="0">
                <a:solidFill>
                  <a:srgbClr val="000000"/>
                </a:solidFill>
                <a:latin typeface="playfair_displayregular"/>
              </a:rPr>
              <a:t>.</a:t>
            </a:r>
          </a:p>
          <a:p>
            <a:endParaRPr lang="ru-RU" b="1" i="0" dirty="0">
              <a:solidFill>
                <a:srgbClr val="000000"/>
              </a:solidFill>
              <a:effectLst/>
              <a:latin typeface="playfair_displayregular"/>
            </a:endParaRPr>
          </a:p>
          <a:p>
            <a:r>
              <a:rPr lang="ru-RU" b="1" dirty="0" smtClean="0">
                <a:solidFill>
                  <a:srgbClr val="000000"/>
                </a:solidFill>
                <a:latin typeface="playfair_displayregular"/>
              </a:rPr>
              <a:t>Припев:</a:t>
            </a:r>
            <a:endParaRPr lang="ru-RU" b="1" i="0" dirty="0">
              <a:solidFill>
                <a:srgbClr val="000000"/>
              </a:solidFill>
              <a:effectLst/>
              <a:latin typeface="playfair_displayregular"/>
            </a:endParaRPr>
          </a:p>
        </p:txBody>
      </p:sp>
      <p:pic>
        <p:nvPicPr>
          <p:cNvPr id="6" name="7646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37969" y="21328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6606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0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тополек\Desktop\презентация 23.02.2016\img0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8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57722" y="119460"/>
            <a:ext cx="744363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«Как на тоненьки ледок»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100" name="Picture 4" descr="Картинки по запросу &quot;игра как на тоненький ледок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036" y="3920928"/>
            <a:ext cx="2977739" cy="26314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5061" y="1289439"/>
            <a:ext cx="85689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666666"/>
                </a:solidFill>
                <a:latin typeface="Times New Roman" panose="02020603050405020304" pitchFamily="18" charset="0"/>
              </a:rPr>
              <a:t> </a:t>
            </a:r>
            <a:r>
              <a:rPr lang="ru-RU" sz="1600" i="1" dirty="0" smtClean="0">
                <a:latin typeface="Times New Roman" panose="02020603050405020304" pitchFamily="18" charset="0"/>
              </a:rPr>
              <a:t>Взрослый </a:t>
            </a:r>
            <a:r>
              <a:rPr lang="ru-RU" sz="1600" i="1" dirty="0">
                <a:latin typeface="Times New Roman" panose="02020603050405020304" pitchFamily="18" charset="0"/>
              </a:rPr>
              <a:t>начинает игру</a:t>
            </a:r>
            <a:r>
              <a:rPr lang="ru-RU" sz="1600" i="1" dirty="0" smtClean="0">
                <a:latin typeface="Times New Roman" panose="02020603050405020304" pitchFamily="18" charset="0"/>
              </a:rPr>
              <a:t>.</a:t>
            </a:r>
          </a:p>
          <a:p>
            <a:endParaRPr lang="ru-RU" sz="1600" i="1" dirty="0">
              <a:latin typeface="Arial" panose="020B0604020202020204" pitchFamily="34" charset="0"/>
            </a:endParaRPr>
          </a:p>
          <a:p>
            <a:r>
              <a:rPr lang="ru-RU" sz="1600" i="1" dirty="0">
                <a:latin typeface="Times New Roman" panose="02020603050405020304" pitchFamily="18" charset="0"/>
              </a:rPr>
              <a:t>Дети стоят в кругу. Выбранный заранее  «Ваня» и две подружки отходят в сторону</a:t>
            </a:r>
            <a:r>
              <a:rPr lang="ru-RU" sz="1600" b="1" dirty="0" smtClean="0">
                <a:latin typeface="Times New Roman" panose="02020603050405020304" pitchFamily="18" charset="0"/>
              </a:rPr>
              <a:t>.</a:t>
            </a:r>
          </a:p>
          <a:p>
            <a:endParaRPr lang="ru-RU" sz="1600" b="1" dirty="0">
              <a:latin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ru-RU" sz="1600" b="1" dirty="0">
                <a:latin typeface="Times New Roman" panose="02020603050405020304" pitchFamily="18" charset="0"/>
              </a:rPr>
              <a:t>Как на тоненький ледок              дети поют и показывают, как падал снежок</a:t>
            </a:r>
            <a:endParaRPr lang="ru-RU" sz="1600" b="1" dirty="0">
              <a:latin typeface="Arial" panose="020B0604020202020204" pitchFamily="34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</a:rPr>
              <a:t>Выпал беленький снежок.          (приседая).</a:t>
            </a:r>
            <a:endParaRPr lang="ru-RU" sz="1600" b="1" dirty="0">
              <a:latin typeface="Arial" panose="020B0604020202020204" pitchFamily="34" charset="0"/>
            </a:endParaRPr>
          </a:p>
          <a:p>
            <a:endParaRPr lang="ru-RU" sz="1600" b="1" dirty="0" smtClean="0">
              <a:latin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</a:rPr>
              <a:t>Припев</a:t>
            </a:r>
            <a:r>
              <a:rPr lang="ru-RU" sz="1600" b="1" dirty="0">
                <a:latin typeface="Times New Roman" panose="02020603050405020304" pitchFamily="18" charset="0"/>
              </a:rPr>
              <a:t>.</a:t>
            </a:r>
            <a:endParaRPr lang="ru-RU" sz="1600" b="1" dirty="0">
              <a:latin typeface="Arial" panose="020B0604020202020204" pitchFamily="34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</a:rPr>
              <a:t>Эх! Зимушка – зима,                      взявшись за руки, дети идут вправо, при повторе</a:t>
            </a:r>
            <a:endParaRPr lang="ru-RU" sz="1600" b="1" dirty="0">
              <a:latin typeface="Arial" panose="020B0604020202020204" pitchFamily="34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</a:rPr>
              <a:t>Зима снежная была .  2 раза          влево</a:t>
            </a:r>
            <a:r>
              <a:rPr lang="ru-RU" sz="1600" b="1" dirty="0" smtClean="0">
                <a:latin typeface="Times New Roman" panose="02020603050405020304" pitchFamily="18" charset="0"/>
              </a:rPr>
              <a:t>.</a:t>
            </a:r>
          </a:p>
          <a:p>
            <a:endParaRPr lang="ru-RU" sz="1600" b="1" dirty="0">
              <a:latin typeface="Arial" panose="020B0604020202020204" pitchFamily="34" charset="0"/>
            </a:endParaRPr>
          </a:p>
          <a:p>
            <a:pPr>
              <a:buFont typeface="+mj-lt"/>
              <a:buAutoNum type="arabicPeriod" startAt="2"/>
            </a:pPr>
            <a:r>
              <a:rPr lang="ru-RU" sz="1600" b="1" dirty="0">
                <a:latin typeface="Times New Roman" panose="02020603050405020304" pitchFamily="18" charset="0"/>
              </a:rPr>
              <a:t>Выпал беленький снежок,         дети выполняют пружинку, </a:t>
            </a:r>
            <a:endParaRPr lang="ru-RU" sz="1600" b="1" dirty="0" smtClean="0">
              <a:latin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</a:rPr>
              <a:t>Ехал </a:t>
            </a:r>
            <a:r>
              <a:rPr lang="ru-RU" sz="1600" b="1" dirty="0">
                <a:latin typeface="Times New Roman" panose="02020603050405020304" pitchFamily="18" charset="0"/>
              </a:rPr>
              <a:t>Ванечка – дружок.            </a:t>
            </a:r>
            <a:r>
              <a:rPr lang="ru-RU" sz="1600" b="1" dirty="0" smtClean="0">
                <a:latin typeface="Times New Roman" panose="02020603050405020304" pitchFamily="18" charset="0"/>
              </a:rPr>
              <a:t>  (</a:t>
            </a:r>
            <a:r>
              <a:rPr lang="ru-RU" sz="1600" b="1" dirty="0">
                <a:latin typeface="Times New Roman" panose="02020603050405020304" pitchFamily="18" charset="0"/>
              </a:rPr>
              <a:t>ходит, высоко поднимая ноги).</a:t>
            </a:r>
            <a:endParaRPr lang="ru-RU" sz="1600" b="1" dirty="0">
              <a:latin typeface="Arial" panose="020B0604020202020204" pitchFamily="34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</a:rPr>
              <a:t>Припев</a:t>
            </a:r>
            <a:r>
              <a:rPr lang="ru-RU" sz="1600" b="1" dirty="0" smtClean="0">
                <a:latin typeface="Times New Roman" panose="02020603050405020304" pitchFamily="18" charset="0"/>
              </a:rPr>
              <a:t>.</a:t>
            </a:r>
          </a:p>
          <a:p>
            <a:endParaRPr lang="ru-RU" sz="1600" b="1" dirty="0">
              <a:latin typeface="Arial" panose="020B0604020202020204" pitchFamily="34" charset="0"/>
            </a:endParaRPr>
          </a:p>
          <a:p>
            <a:pPr>
              <a:buFont typeface="+mj-lt"/>
              <a:buAutoNum type="arabicPeriod" startAt="3"/>
            </a:pPr>
            <a:r>
              <a:rPr lang="ru-RU" sz="1600" b="1" dirty="0" smtClean="0">
                <a:latin typeface="Times New Roman" panose="02020603050405020304" pitchFamily="18" charset="0"/>
              </a:rPr>
              <a:t>Ехал</a:t>
            </a:r>
            <a:r>
              <a:rPr lang="ru-RU" sz="1600" b="1" dirty="0">
                <a:latin typeface="Times New Roman" panose="02020603050405020304" pitchFamily="18" charset="0"/>
              </a:rPr>
              <a:t>, Ваня,  поспешал,              дети пританцовывают, Ваня</a:t>
            </a:r>
            <a:r>
              <a:rPr lang="ru-RU" sz="1600" b="1" dirty="0" smtClean="0">
                <a:latin typeface="Times New Roman" panose="02020603050405020304" pitchFamily="18" charset="0"/>
              </a:rPr>
              <a:t>,</a:t>
            </a:r>
          </a:p>
          <a:p>
            <a:r>
              <a:rPr lang="ru-RU" sz="1600" b="1" dirty="0">
                <a:latin typeface="Times New Roman" panose="02020603050405020304" pitchFamily="18" charset="0"/>
              </a:rPr>
              <a:t>	</a:t>
            </a:r>
            <a:r>
              <a:rPr lang="ru-RU" sz="1600" b="1" dirty="0" smtClean="0">
                <a:latin typeface="Times New Roman" panose="02020603050405020304" pitchFamily="18" charset="0"/>
              </a:rPr>
              <a:t>		      </a:t>
            </a:r>
            <a:r>
              <a:rPr lang="ru-RU" sz="1600" b="1" dirty="0">
                <a:latin typeface="Times New Roman" panose="02020603050405020304" pitchFamily="18" charset="0"/>
              </a:rPr>
              <a:t>бежит и </a:t>
            </a:r>
            <a:r>
              <a:rPr lang="ru-RU" sz="1600" b="1" dirty="0" smtClean="0">
                <a:latin typeface="Times New Roman" panose="02020603050405020304" pitchFamily="18" charset="0"/>
              </a:rPr>
              <a:t>падает.</a:t>
            </a:r>
            <a:endParaRPr lang="ru-RU" sz="1600" b="1" dirty="0" smtClean="0">
              <a:latin typeface="Arial" panose="020B0604020202020204" pitchFamily="34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</a:rPr>
              <a:t>С </a:t>
            </a:r>
            <a:r>
              <a:rPr lang="ru-RU" sz="1600" b="1" dirty="0">
                <a:latin typeface="Times New Roman" panose="02020603050405020304" pitchFamily="18" charset="0"/>
              </a:rPr>
              <a:t>добра коня упал.</a:t>
            </a:r>
            <a:endParaRPr lang="ru-RU" sz="1600" b="1" dirty="0">
              <a:latin typeface="Arial" panose="020B0604020202020204" pitchFamily="34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</a:rPr>
              <a:t>Припев.</a:t>
            </a:r>
            <a:endParaRPr lang="ru-RU" sz="1600" b="1" dirty="0">
              <a:latin typeface="Arial" panose="020B0604020202020204" pitchFamily="34" charset="0"/>
            </a:endParaRPr>
          </a:p>
          <a:p>
            <a:r>
              <a:rPr lang="ru-RU" sz="1600" b="1" dirty="0"/>
              <a:t/>
            </a:r>
            <a:br>
              <a:rPr lang="ru-RU" sz="1600" b="1" dirty="0"/>
            </a:br>
            <a:endParaRPr lang="ru-RU" sz="1600" b="1" dirty="0"/>
          </a:p>
        </p:txBody>
      </p:sp>
      <p:pic>
        <p:nvPicPr>
          <p:cNvPr id="4" name="Track No2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7787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1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185</Words>
  <Application>Microsoft Office PowerPoint</Application>
  <PresentationFormat>Экран (4:3)</PresentationFormat>
  <Paragraphs>55</Paragraphs>
  <Slides>6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playfair_displayregular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Оленёнок</dc:creator>
  <cp:lastModifiedBy>Пользователь Windows</cp:lastModifiedBy>
  <cp:revision>22</cp:revision>
  <dcterms:created xsi:type="dcterms:W3CDTF">2016-02-25T03:37:24Z</dcterms:created>
  <dcterms:modified xsi:type="dcterms:W3CDTF">2021-02-07T14:50:56Z</dcterms:modified>
</cp:coreProperties>
</file>