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8" r:id="rId3"/>
    <p:sldId id="269" r:id="rId4"/>
    <p:sldId id="303" r:id="rId5"/>
    <p:sldId id="271" r:id="rId6"/>
    <p:sldId id="298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81" y="930592"/>
            <a:ext cx="8638998" cy="275112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МБДОУ детский сад «Оленёнок»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Дистанционное </a:t>
            </a:r>
            <a:br>
              <a:rPr lang="ru-RU" sz="3100" b="1" dirty="0" smtClean="0"/>
            </a:br>
            <a:r>
              <a:rPr lang="ru-RU" sz="3100" b="1" dirty="0" smtClean="0"/>
              <a:t>музыкальное занятие № </a:t>
            </a:r>
            <a:r>
              <a:rPr lang="ru-RU" sz="3100" b="1" dirty="0" smtClean="0"/>
              <a:t>4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Подготовительная группа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Музыкальный руководитель: Башкирцева Н.О.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" name="Picture 2" descr="Настоящие снежинки: предновогодняя сказ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1716"/>
            <a:ext cx="3051501" cy="22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820472" cy="42484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двигаться под марш  в соответствии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контрастной музыкой, высокий, чёткий, бодрый шаг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0083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«Марш»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 Ж.Б.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Люлли</a:t>
            </a:r>
            <a:endParaRPr lang="ru-RU" dirty="0"/>
          </a:p>
        </p:txBody>
      </p:sp>
      <p:pic>
        <p:nvPicPr>
          <p:cNvPr id="6" name="Picture 2" descr="маршировать полосы иллюстрация вектора. иллюстрации насчитывающей полосы -  2267499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0" b="14294"/>
          <a:stretch/>
        </p:blipFill>
        <p:spPr bwMode="auto">
          <a:xfrm>
            <a:off x="3886911" y="2204864"/>
            <a:ext cx="4833864" cy="28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6636" y="1348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альчиковая гимнастика &quot;Помощники&quot; Раз, два, три, четыре, (ударяют кулаками д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09" y="0"/>
            <a:ext cx="9171509" cy="68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052" y="5807080"/>
            <a:ext cx="865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 вспомнить название, можно аккомпанировать на любом ударном музыкальном инструменте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464" y="699084"/>
            <a:ext cx="767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«Русский наигрыш» Народная мелодия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Track No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1594613"/>
            <a:ext cx="609600" cy="609600"/>
          </a:xfrm>
          <a:prstGeom prst="rect">
            <a:avLst/>
          </a:prstGeom>
        </p:spPr>
      </p:pic>
      <p:pic>
        <p:nvPicPr>
          <p:cNvPr id="4110" name="Picture 14" descr="Ансамбль народных инструментов | Детская музыкальная школа №2 имени В.К.  Мержанов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6" r="8221" b="6615"/>
          <a:stretch/>
        </p:blipFill>
        <p:spPr bwMode="auto">
          <a:xfrm>
            <a:off x="704789" y="1299248"/>
            <a:ext cx="3926125" cy="40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3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rack No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80635" y="1412776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852936"/>
            <a:ext cx="60691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Струве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Песня «Пестрый Колпачок»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куплет:</a:t>
            </a:r>
          </a:p>
          <a:p>
            <a:pPr marL="342900" indent="-342900">
              <a:buAutoNum type="arabicPeriod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сидел веселый гном на пеньке под елкой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латал свой колпачок хвойною иголкой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- ла - ла, да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ла - ла на пеньке под елкой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латал свой колпачок хвойною иголкой.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езентация песни &quot;Пёстрый колпачок&quot; к уроку &quot;Сказочные образы в музыке Э.  Грига&quot;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3253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«Ищи!»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43387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ребёнка способность передавать движения в соответствии со словами и музыкой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ЩИ-ИЩИ-Музыкально-ритмическая иг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2420888"/>
            <a:ext cx="609600" cy="609600"/>
          </a:xfrm>
          <a:prstGeom prst="rect">
            <a:avLst/>
          </a:prstGeom>
        </p:spPr>
      </p:pic>
      <p:pic>
        <p:nvPicPr>
          <p:cNvPr id="4098" name="Picture 2" descr="Дети танцуя танец пар стоковое изображение. изображение насчитывающей пар -  8348913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b="14631"/>
          <a:stretch/>
        </p:blipFill>
        <p:spPr bwMode="auto">
          <a:xfrm>
            <a:off x="4493955" y="2132856"/>
            <a:ext cx="4099795" cy="25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666492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1829722"/>
            <a:ext cx="58326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какому жанру относится прослушанное вами музыкальное произведение? (марш)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музыкальные инструменты звучали в народной мелодии «Русский наигрыш»</a:t>
            </a:r>
            <a:endParaRPr lang="ru-RU" sz="2000" dirty="0"/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ребёнком, какой вид музыкальной деятельности понравился больше  всего?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(петь, танцевать, слушать музыку). Почему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129</Words>
  <Application>Microsoft Office PowerPoint</Application>
  <PresentationFormat>Экран (4:3)</PresentationFormat>
  <Paragraphs>42</Paragraphs>
  <Slides>7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   МБДОУ детский сад «Оленёнок»  Дистанционное  музыкальное занятие № 4  Подготовительная группа        Музыкальный руководитель: Башкирцева Н.О.  </vt:lpstr>
      <vt:lpstr>    Рекомендации родителям:  Учить двигаться под марш  в соответствии с контрастной музыкой, высокий, чёткий, бодрый шаг </vt:lpstr>
      <vt:lpstr>Презентация PowerPoint</vt:lpstr>
      <vt:lpstr>Презентация PowerPoint</vt:lpstr>
      <vt:lpstr>Пение</vt:lpstr>
      <vt:lpstr> Пляска  «Ищи!»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84</cp:revision>
  <dcterms:created xsi:type="dcterms:W3CDTF">2014-05-28T16:37:28Z</dcterms:created>
  <dcterms:modified xsi:type="dcterms:W3CDTF">2020-10-23T11:53:52Z</dcterms:modified>
</cp:coreProperties>
</file>