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986" y="141014"/>
            <a:ext cx="7772400" cy="631232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занятие №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				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Башкирцева Н.О.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3" descr="H:\муз инструменты\13.jpg"/>
          <p:cNvPicPr>
            <a:picLocks noChangeAspect="1" noChangeArrowheads="1"/>
          </p:cNvPicPr>
          <p:nvPr/>
        </p:nvPicPr>
        <p:blipFill rotWithShape="1">
          <a:blip r:embed="rId2" cstate="screen"/>
          <a:srcRect l="10924" t="6683" r="8125" b="28012"/>
          <a:stretch/>
        </p:blipFill>
        <p:spPr bwMode="auto">
          <a:xfrm>
            <a:off x="3923928" y="3212976"/>
            <a:ext cx="1512168" cy="1656184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8" y="692696"/>
            <a:ext cx="9144000" cy="177941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упражнения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для рук «Вальс» музыка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А.Жилина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упражнения «мягкими» руками.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(Плавные, изящные ручки). Повторить упражнение 2-3 раза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8" name="Picture 4" descr="Мягкие жесты - Психолог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5057167" cy="3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3 Дорожка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2548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7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ребёнком проведите гимнастику для пальчиков.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2050" name="Picture 2" descr="https://ds02.infourok.ru/uploads/ex/0118/00055847-0848db3f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9"/>
            <a:ext cx="6768752" cy="50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0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5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«Варись кашка» 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Е. Туманян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 с новой песней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113" y="302239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песни: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Варись-варись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голубенькой чашке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Варись поскорее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Булькай веселее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Варись, кашка, сладка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густого молока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из манной крупки.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того, кто кашу ест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Вырастут все зубки!</a:t>
            </a:r>
          </a:p>
        </p:txBody>
      </p:sp>
      <p:pic>
        <p:nvPicPr>
          <p:cNvPr id="6" name="29 Дорожка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6096" y="2753144"/>
            <a:ext cx="609600" cy="609600"/>
          </a:xfrm>
          <a:prstGeom prst="rect">
            <a:avLst/>
          </a:prstGeom>
        </p:spPr>
      </p:pic>
      <p:pic>
        <p:nvPicPr>
          <p:cNvPr id="3074" name="Picture 2" descr="Каша в фарфоровой посуде на синей и белой фарфоровой тарелке, Plate, чашка,  каша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7433" r="3232" b="13282"/>
          <a:stretch/>
        </p:blipFill>
        <p:spPr bwMode="auto">
          <a:xfrm>
            <a:off x="6228184" y="4592055"/>
            <a:ext cx="2088232" cy="18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5"/>
            <a:ext cx="6624736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Творческая пляска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Любая весёлая мелодия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0689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Дети, наблюдая за взрослым, повторяют его движения, начинают придумывать свои. Обязательно отметить, если получилось придумать свою пляску.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34 Дорожка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9712" y="1516282"/>
            <a:ext cx="609600" cy="609600"/>
          </a:xfrm>
          <a:prstGeom prst="rect">
            <a:avLst/>
          </a:prstGeom>
        </p:spPr>
      </p:pic>
      <p:pic>
        <p:nvPicPr>
          <p:cNvPr id="1026" name="Picture 2" descr="Русская пляска (для детей 2-х – 3-х лет)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4" b="16007"/>
          <a:stretch/>
        </p:blipFill>
        <p:spPr bwMode="auto">
          <a:xfrm>
            <a:off x="-10037" y="2403721"/>
            <a:ext cx="4149990" cy="38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874"/>
            <a:ext cx="5220072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03173"/>
            <a:ext cx="68767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Обсудите с ребёнком, чем вы занимались на занятии.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узнали нового?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понравилось делать больше всего?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(слушать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музыку,  играть с пальчиками,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придумывать пляску)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9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83</Words>
  <Application>Microsoft Office PowerPoint</Application>
  <PresentationFormat>Экран (4:3)</PresentationFormat>
  <Paragraphs>21</Paragraphs>
  <Slides>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 МБДОУ детский сад «Оленёнок»  Дистанционное  музыкальное занятие № 4   Средняя группа                                                                   Музыкальный руководитель:                                       Башкирцева Н.О. </vt:lpstr>
      <vt:lpstr>  Музыкально-ритмические упражнения  Упражнение для рук «Вальс» музыка А.Жилина  Рекомендации для  родителей: Выполнять упражнения «мягкими» руками. (Плавные, изящные ручки). Повторить упражнение 2-3 раза    </vt:lpstr>
      <vt:lpstr>  Пальчиковая гимнастика  Рекомендации для  родителей: Вместе с ребёнком проведите гимнастику для пальчиков.    </vt:lpstr>
      <vt:lpstr> Пение   </vt:lpstr>
      <vt:lpstr>Творческая пляска  Любая весёлая мелодия</vt:lpstr>
      <vt:lpstr>Рефлексия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48</cp:revision>
  <dcterms:created xsi:type="dcterms:W3CDTF">2020-04-24T02:44:06Z</dcterms:created>
  <dcterms:modified xsi:type="dcterms:W3CDTF">2020-10-23T08:27:36Z</dcterms:modified>
</cp:coreProperties>
</file>