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67" r:id="rId11"/>
    <p:sldId id="266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4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.calameoassets.com/140401232530-8167bdb62b1ffa3dab6cb852c3272d74/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 flipH="1">
            <a:off x="1763688" y="404664"/>
            <a:ext cx="554461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Физминутка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Летели птички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Собой невелички.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Как они летели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Все люди глядели.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Как они садились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Все люди дивились.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Сели, посидели,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Взвились, полетели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Песенки запели.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://cdstroitel.ru/wp-content/uploads/2020/04/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2590850" cy="2590850"/>
          </a:xfrm>
          <a:prstGeom prst="rect">
            <a:avLst/>
          </a:prstGeom>
          <a:noFill/>
        </p:spPr>
      </p:pic>
      <p:pic>
        <p:nvPicPr>
          <p:cNvPr id="22533" name="Picture 5" descr="https://www.culture.ru/storage/images/1965de0c61e039d48e5962f88edb2a67/c3db05ffafe5082d1cce72472930fb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89040"/>
            <a:ext cx="448049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836712"/>
            <a:ext cx="5238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Не все птицы улетают, есть те, которые остаются с  нами зимовать. Как они называются?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916832"/>
            <a:ext cx="3713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-Каких вы знаете зимующих птиц? </a:t>
            </a:r>
            <a:endParaRPr lang="ru-RU" b="1" dirty="0"/>
          </a:p>
        </p:txBody>
      </p:sp>
      <p:pic>
        <p:nvPicPr>
          <p:cNvPr id="23554" name="Picture 2" descr="https://mtdata.ru/u9/photo13E6/20407694009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855" y="2492896"/>
            <a:ext cx="1504411" cy="1080120"/>
          </a:xfrm>
          <a:prstGeom prst="rect">
            <a:avLst/>
          </a:prstGeom>
          <a:noFill/>
        </p:spPr>
      </p:pic>
      <p:pic>
        <p:nvPicPr>
          <p:cNvPr id="23556" name="Picture 4" descr="https://avatars.mds.yandex.net/get-zen_doc/1703615/pub_5ef2992d9ffb1948ca4cbeb0_5ef29a37d9d84268d6ac6591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5401" y="2492896"/>
            <a:ext cx="1817873" cy="1080120"/>
          </a:xfrm>
          <a:prstGeom prst="rect">
            <a:avLst/>
          </a:prstGeom>
          <a:noFill/>
        </p:spPr>
      </p:pic>
      <p:pic>
        <p:nvPicPr>
          <p:cNvPr id="9" name="Picture 6" descr="https://im0-tub-ru.yandex.net/i?id=1ed8b5717457695267144d9ae956e714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569" y="2420888"/>
            <a:ext cx="1728615" cy="1152128"/>
          </a:xfrm>
          <a:prstGeom prst="rect">
            <a:avLst/>
          </a:prstGeom>
          <a:noFill/>
        </p:spPr>
      </p:pic>
      <p:pic>
        <p:nvPicPr>
          <p:cNvPr id="23558" name="Picture 6" descr="https://xn--80aubfbhhmck9a7e.xn--p1ai/wp-content/uploads/2020/02/%D0%B2%D0%BE%D1%80%D0%BE%D0%B1%D0%B5%D0%B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8499" y="2420888"/>
            <a:ext cx="1627730" cy="11521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59632" y="364502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 Что можно использовать в качестве корма для птиц зимой?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4077072"/>
            <a:ext cx="3681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-Каких вы знаете перелетных птиц?</a:t>
            </a:r>
            <a:endParaRPr lang="ru-RU" dirty="0"/>
          </a:p>
        </p:txBody>
      </p:sp>
      <p:pic>
        <p:nvPicPr>
          <p:cNvPr id="23560" name="Picture 8" descr="https://avatars.mds.yandex.net/get-zen_doc/241223/pub_5c35ca7b9175d500aabd76b4_5c35cc1348312b00a9981515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581128"/>
            <a:ext cx="2490503" cy="1656184"/>
          </a:xfrm>
          <a:prstGeom prst="rect">
            <a:avLst/>
          </a:prstGeom>
          <a:noFill/>
        </p:spPr>
      </p:pic>
      <p:pic>
        <p:nvPicPr>
          <p:cNvPr id="23562" name="Picture 10" descr="https://vkazivka.com/wp-content/uploads/2018/02/8b35423ef8e9baf29bda5c91535db1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581128"/>
            <a:ext cx="2208245" cy="1656184"/>
          </a:xfrm>
          <a:prstGeom prst="rect">
            <a:avLst/>
          </a:prstGeom>
          <a:noFill/>
        </p:spPr>
      </p:pic>
      <p:pic>
        <p:nvPicPr>
          <p:cNvPr id="23564" name="Picture 12" descr="https://309417.selcdn.ru/im14ru-01/iblock/172/17268824ba4631b6454a43c6dbb1ce6b/wwf_obyavil_o_starte_vsemirnogo_goda_zhuravlya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4509120"/>
            <a:ext cx="25909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Ребята нарисуйте любую птичку и кормушку для нее.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s://ds05.infourok.ru/uploads/ex/091b/00094462-8ab8a2a0/hello_html_28547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6"/>
            <a:ext cx="4896544" cy="3347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03648" y="930205"/>
            <a:ext cx="63367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Спасибо, вы сегодня хорошо поработали. Ребята, что узнали нового? Что понравилось больше всего?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60960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31640" y="764704"/>
            <a:ext cx="62281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отгадайте, о ком пойдет речь сегодня на занятии.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43808" y="2060848"/>
            <a:ext cx="3275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Воробьи, стрижи,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Пингвины,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Снегири, грачи, павлины,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Попугаи и синицы: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Одним словом это…..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(птицы)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im0-tub-ru.yandex.net/i?id=1d8197bf08bbb8a2c551894d831edac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132856"/>
            <a:ext cx="2485519" cy="1656184"/>
          </a:xfrm>
          <a:prstGeom prst="rect">
            <a:avLst/>
          </a:prstGeom>
          <a:noFill/>
        </p:spPr>
      </p:pic>
      <p:pic>
        <p:nvPicPr>
          <p:cNvPr id="1032" name="Picture 8" descr="https://birds.kz/photos/0011/001/00110041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024336" cy="2268252"/>
          </a:xfrm>
          <a:prstGeom prst="rect">
            <a:avLst/>
          </a:prstGeom>
          <a:noFill/>
        </p:spPr>
      </p:pic>
      <p:pic>
        <p:nvPicPr>
          <p:cNvPr id="1034" name="Picture 10" descr="https://s00.yaplakal.com/pics/pics_original/8/1/4/10407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149080"/>
            <a:ext cx="2448272" cy="2448272"/>
          </a:xfrm>
          <a:prstGeom prst="rect">
            <a:avLst/>
          </a:prstGeom>
          <a:noFill/>
        </p:spPr>
      </p:pic>
      <p:pic>
        <p:nvPicPr>
          <p:cNvPr id="1036" name="Picture 12" descr="https://im0-tub-ru.yandex.net/i?id=43b08fa723eff94238e5e0569ef8b4b8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204864"/>
            <a:ext cx="2016224" cy="1340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980728"/>
            <a:ext cx="4229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Ребята где мы можем увидеть птиц?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fotoohota.spb.ru/site/wp-content/uploads/2012/12/%D0%A1%D0%B5%D0%BC%D0%B5%D0%B9%D1%81%D1%82%D0%B2%D0%BE-%D1%81%D0%B5%D1%80%D0%BE%D0%B9-%D0%BC%D1%83%D1%85%D0%BE%D0%BB%D0%BE%D0%B2%D0%BA%D0%B8_%D0%BD%D0%BE%D0%B2%D1%8B%D0%B9-%D1%80%D0%B0%D0%B7%D0%BC%D0%B5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700300" cy="1800200"/>
          </a:xfrm>
          <a:prstGeom prst="rect">
            <a:avLst/>
          </a:prstGeom>
          <a:noFill/>
        </p:spPr>
      </p:pic>
      <p:pic>
        <p:nvPicPr>
          <p:cNvPr id="15364" name="Picture 4" descr="https://img3.badfon.ru/original/2048x1366/e/40/gorod-park-golubi-ptic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44824"/>
            <a:ext cx="2226089" cy="1484784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03848" y="2158698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улице, в лесу,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парке,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участке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47664" y="3413611"/>
            <a:ext cx="5508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 похожи птицы? (Крылья, клюв, перья,, голова…)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im0-tub-ru.yandex.net/i?id=b5b6383df3c8e0d6deb1499f86739ebc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17032"/>
            <a:ext cx="2448272" cy="162973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63888" y="5445224"/>
            <a:ext cx="1959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Чем отличаются</a:t>
            </a:r>
            <a:r>
              <a:rPr lang="ru-RU" dirty="0" smtClean="0"/>
              <a:t>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  <p:bldP spid="15366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9552" y="980728"/>
            <a:ext cx="83164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мы называем птиц, которые остаются у нас зимовать?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Как называются птицы, которые улетают от нас на зиму?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выдумаете, почему перелётные птицы улетают от нас на зиму?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почему зимующие птицы круглый год живут у нас?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24944"/>
            <a:ext cx="60960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476672"/>
            <a:ext cx="3656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Ребята отгадайте загадку: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67744" y="1124744"/>
            <a:ext cx="47880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неё глаза большие, хищный клюв – всегда крючком.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ночам она летает, спит на дереве лишь днём.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s://zeleniymir.org/wp-content/uploads/2019/04/Sova-72-1024x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4176464" cy="2871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908720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Сова- крупная птица. Голова у совы круглая, по бокам головы перышки торчат, клюв крючком. Глаза у нее большие, круглые, но днем сова видит плохо и поэтому охотиться ночью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zelenyjmir.ru/wp-content/uploads/2017/06/Sova-8-4-70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26214"/>
            <a:ext cx="2664296" cy="3897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91680" y="260648"/>
            <a:ext cx="52565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Спинкою зеленовата,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Животиком желтовата,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Черненькая шапочка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полоска шарфика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(Синица)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s://cdn.photosight.ru/img/e/97c/6404179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80"/>
            <a:ext cx="1928014" cy="2538949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35696" y="5007659"/>
            <a:ext cx="52200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Говорят, что синиц прозвали так за песенку, которую они поют: «сии-сии» да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ции-ции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 Синицы не улетают на зиму в теплые страны.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https://im0-tub-ru.yandex.net/i?id=1ed8b5717457695267144d9ae956e71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92896"/>
            <a:ext cx="3390276" cy="2259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39752" y="404664"/>
            <a:ext cx="44644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Зимой на ветках яблоки!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Скорей их собери!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вдруг вспорхнули яблоки,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Ведь это…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(Снегири)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s://s00.yaplakal.com/pics/pics_original/8/1/4/10407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76872"/>
            <a:ext cx="2245445" cy="2245445"/>
          </a:xfrm>
          <a:prstGeom prst="rect">
            <a:avLst/>
          </a:prstGeom>
          <a:noFill/>
        </p:spPr>
      </p:pic>
      <p:pic>
        <p:nvPicPr>
          <p:cNvPr id="2053" name="Picture 5" descr="http://s1.fotokto.ru/photo/full/28/283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20888"/>
            <a:ext cx="3096344" cy="2059069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691680" y="4720208"/>
            <a:ext cx="57241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на улице очень холодно, кажется, что это совсем не маленькие птицы, поскольку снегири, чтобы удержать тепло топорщат свое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оперение.Снегири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поют не громко, но зато непрерывно, при этом их мелодии состоят из звуков, напоминающих свист, жужжание или поскрипывание.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15816" y="260648"/>
            <a:ext cx="31318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время стучит,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Деревья долбит.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их не калечит,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только лечит.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(Дятел)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photocentra.ru/images/main69/694374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024336" cy="2001103"/>
          </a:xfrm>
          <a:prstGeom prst="rect">
            <a:avLst/>
          </a:prstGeom>
          <a:noFill/>
        </p:spPr>
      </p:pic>
      <p:pic>
        <p:nvPicPr>
          <p:cNvPr id="1029" name="Picture 5" descr="http://komotoz.ru/photo/zhivotnye/images/dyatel/dyatel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76872"/>
            <a:ext cx="2736304" cy="2135652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55576" y="4581128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 окрас у дятла? Чем питаются дятлы? Почему он часто стучит по дереву?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59632" y="5151675"/>
            <a:ext cx="640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Первыми улетают от нас быстрокрылые птицы. Это стрижи, ласточки, скворцы, жаворонки. Они улетают в конце августа, т.к. пропадают многие насекомые. Эти птицы питаются насекомыми, они называются насекомоядными.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/>
      <p:bldP spid="1031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439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27</cp:revision>
  <dcterms:created xsi:type="dcterms:W3CDTF">2020-11-30T06:09:27Z</dcterms:created>
  <dcterms:modified xsi:type="dcterms:W3CDTF">2020-11-30T10:40:32Z</dcterms:modified>
</cp:coreProperties>
</file>