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64" r:id="rId7"/>
    <p:sldId id="267" r:id="rId8"/>
    <p:sldId id="265" r:id="rId9"/>
    <p:sldId id="268" r:id="rId10"/>
    <p:sldId id="269" r:id="rId11"/>
    <p:sldId id="277" r:id="rId12"/>
    <p:sldId id="271" r:id="rId13"/>
    <p:sldId id="272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CC7-BE36-4C5A-82E7-2CB012C03A1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7E37-9593-4878-9924-2D3AA91BF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9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CC7-BE36-4C5A-82E7-2CB012C03A1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7E37-9593-4878-9924-2D3AA91BF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5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CC7-BE36-4C5A-82E7-2CB012C03A1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7E37-9593-4878-9924-2D3AA91BF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44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CC7-BE36-4C5A-82E7-2CB012C03A1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7E37-9593-4878-9924-2D3AA91BF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8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CC7-BE36-4C5A-82E7-2CB012C03A1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7E37-9593-4878-9924-2D3AA91BF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6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CC7-BE36-4C5A-82E7-2CB012C03A1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7E37-9593-4878-9924-2D3AA91BF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66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CC7-BE36-4C5A-82E7-2CB012C03A1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7E37-9593-4878-9924-2D3AA91BF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7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CC7-BE36-4C5A-82E7-2CB012C03A1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7E37-9593-4878-9924-2D3AA91BF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49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CC7-BE36-4C5A-82E7-2CB012C03A1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7E37-9593-4878-9924-2D3AA91BF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0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CC7-BE36-4C5A-82E7-2CB012C03A1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7E37-9593-4878-9924-2D3AA91BF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8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CC7-BE36-4C5A-82E7-2CB012C03A1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7E37-9593-4878-9924-2D3AA91BF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0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BCC7-BE36-4C5A-82E7-2CB012C03A1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57E37-9593-4878-9924-2D3AA91BF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2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0640" y="801916"/>
            <a:ext cx="10088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Интегрированное занятие в подготовительной к школе группе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«Поможем Элли вернуться домой»</a:t>
            </a:r>
            <a:endParaRPr lang="ru-RU" sz="2800" dirty="0"/>
          </a:p>
        </p:txBody>
      </p:sp>
      <p:pic>
        <p:nvPicPr>
          <p:cNvPr id="1026" name="Picture 2" descr="https://printonic.ru/uploads/images/2016/02/22/img_56cabae0c2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" y="2042160"/>
            <a:ext cx="6126602" cy="41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30640" y="3392716"/>
            <a:ext cx="195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воспитатели 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Селина Е.А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Печникова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Н.Н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823460" y="6334780"/>
            <a:ext cx="193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п.Тазовский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</p:spTree>
    <p:extLst>
      <p:ext uri="{BB962C8B-B14F-4D97-AF65-F5344CB8AC3E}">
        <p14:creationId xmlns:p14="http://schemas.microsoft.com/office/powerpoint/2010/main" val="1070094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:\света\задачки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42889"/>
            <a:ext cx="8497888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8661351" y="487901"/>
            <a:ext cx="1404938" cy="13922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1916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600" y="899885"/>
            <a:ext cx="481874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76A6C"/>
                </a:solidFill>
                <a:latin typeface="Trebuchet MS" panose="020B0603020202020204" pitchFamily="34" charset="0"/>
              </a:rPr>
              <a:t> 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Тотошка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сказке сбились мы в пути.       (Дети стоят на месте).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Топни правой ногой.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Топни левой ногой.               (Дети выполняют действия по тексту).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Зонт открой над головой.     (Руки поднимают вверх).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Впереди у нас овраг.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Сделаем широкий шаг.         (Делают широкий шаг вперед).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согнем все спинки.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ногами есть тропинка?        (Делают наклон вперед).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Да!                                          (Разгибаются и на выдохе произносят).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 узенькой тропинке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Побежим как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балеринки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Серпантином закружились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Снова в сказке очутились.    (Бегут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мысочках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выстраиваясь в круг).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отдохнули, пора идти дальше. Посмотрите на экран.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Тотошка | Изумрудный город вики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11" y="1959388"/>
            <a:ext cx="5588042" cy="36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E16843-D9E0-4131-A83A-70AB614B831B}"/>
              </a:ext>
            </a:extLst>
          </p:cNvPr>
          <p:cNvSpPr txBox="1"/>
          <p:nvPr/>
        </p:nvSpPr>
        <p:spPr>
          <a:xfrm>
            <a:off x="4786621" y="438218"/>
            <a:ext cx="412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«Выполни физкультминутку»</a:t>
            </a:r>
          </a:p>
        </p:txBody>
      </p:sp>
    </p:spTree>
    <p:extLst>
      <p:ext uri="{BB962C8B-B14F-4D97-AF65-F5344CB8AC3E}">
        <p14:creationId xmlns:p14="http://schemas.microsoft.com/office/powerpoint/2010/main" val="116490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34587" y="4662077"/>
            <a:ext cx="6954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56596" y="463814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56595" y="1981053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332" y="1981053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01703" y="342900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76886" y="1548734"/>
            <a:ext cx="5390866" cy="451528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33098" y="568361"/>
            <a:ext cx="91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Молодцы, ребята! Вы отлично справились с 3 заданием. Для того, чтобы нам отправится дальше, нужно определить, где находится цифра 4 ( в левом верхнем углу).</a:t>
            </a: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5241035" y="5075300"/>
            <a:ext cx="1705970" cy="707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16200000">
            <a:off x="7034621" y="3781791"/>
            <a:ext cx="1452181" cy="6614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10800000">
            <a:off x="5019334" y="2377587"/>
            <a:ext cx="1705970" cy="707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3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1475341" y="703856"/>
            <a:ext cx="2661313" cy="2017553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Задание №4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«Дровосек»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2173" y="3287206"/>
            <a:ext cx="28613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Посмотрите на изображение Дровосека. Из каких геометрических фигур он состоит? (ответы детей)</a:t>
            </a:r>
          </a:p>
          <a:p>
            <a:r>
              <a:rPr lang="ru-RU" dirty="0"/>
              <a:t>Сосчитайте, сколько треугольников? </a:t>
            </a:r>
          </a:p>
          <a:p>
            <a:r>
              <a:rPr lang="ru-RU" dirty="0"/>
              <a:t>Сколько четырехугольников?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AutoShape 2" descr="Формирование элементарных математических представлений» автор И.А.  Помораева, В.А. Позина."/>
          <p:cNvSpPr>
            <a:spLocks noChangeAspect="1" noChangeArrowheads="1"/>
          </p:cNvSpPr>
          <p:nvPr/>
        </p:nvSpPr>
        <p:spPr bwMode="auto">
          <a:xfrm>
            <a:off x="8525984" y="27976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Формирование элементарных математических представлений» автор И.А.  Помораева, В.А. Позин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19" y="205142"/>
            <a:ext cx="5060910" cy="685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075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6336" y="4861453"/>
            <a:ext cx="6954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05661" y="4625775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12644" y="1992629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54325" y="1992629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89796" y="3422406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76886" y="1896332"/>
            <a:ext cx="5390866" cy="451528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33098" y="662565"/>
            <a:ext cx="91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Молодцы, ребята! Вы отлично справились с 4 заданием. Для того, чтобы нам отправится дальше, нужно определить, где находится цифра 5 ( в центре).</a:t>
            </a: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5085699" y="5071533"/>
            <a:ext cx="1705970" cy="707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16200000">
            <a:off x="6890672" y="3823267"/>
            <a:ext cx="1452181" cy="6614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10800000">
            <a:off x="4999368" y="2348895"/>
            <a:ext cx="1705970" cy="707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2467024">
            <a:off x="4104531" y="3634289"/>
            <a:ext cx="1241327" cy="599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99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вест игра в подготовительной группе по ФЭМП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6" r="-129"/>
          <a:stretch/>
        </p:blipFill>
        <p:spPr bwMode="auto">
          <a:xfrm>
            <a:off x="2590009" y="449943"/>
            <a:ext cx="8382792" cy="275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ертикальный свиток 4"/>
          <p:cNvSpPr/>
          <p:nvPr/>
        </p:nvSpPr>
        <p:spPr>
          <a:xfrm>
            <a:off x="1003327" y="1591424"/>
            <a:ext cx="2470981" cy="2008549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Задание №5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«Математический диктант»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2" name="Picture 4" descr="Квест игра в подготовительной группе по ФЭМ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t="1012" r="10692" b="40002"/>
          <a:stretch/>
        </p:blipFill>
        <p:spPr bwMode="auto">
          <a:xfrm>
            <a:off x="4178105" y="3201534"/>
            <a:ext cx="4754880" cy="32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82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спасибо за внимание | andrey-eltsov.r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16" y="621279"/>
            <a:ext cx="9957713" cy="557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2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736x/b5/49/c0/b549c08be8e3d74d8be21330c7e6e5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19" y="106680"/>
            <a:ext cx="3965575" cy="66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8295" y="183256"/>
            <a:ext cx="4724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Ребята, Элли со своим другом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Тотошкой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урагана попали в другую страну. Нам с вами  нужно помочь им вернуться домой. Для этого мы отправимся на их поиски. Правильный путь нам укажет карта.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Посмотрите на карту и скажите где находится цифра 1? (в левом нижнем углу). Молодцы! Но для начала путешествия нам нужно сосчитать от 1 до 10.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88401" y="476884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00341" y="476884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00340" y="311513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8440" y="311300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92482" y="384551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55845" y="3045578"/>
            <a:ext cx="4531056" cy="290484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81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941696" y="2087912"/>
            <a:ext cx="2661313" cy="2688609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Задание №1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«Назови соседей числа»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https://ds04.infourok.ru/uploads/ex/0e22/00048e79-9acf7aec/hello_html_mab72a8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t="11757"/>
          <a:stretch/>
        </p:blipFill>
        <p:spPr bwMode="auto">
          <a:xfrm>
            <a:off x="3780430" y="760204"/>
            <a:ext cx="7219665" cy="508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14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10304" y="4624072"/>
            <a:ext cx="6954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63631" y="4640239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16586" y="2023256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08357" y="2023256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57661" y="3182783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84645" y="1709973"/>
            <a:ext cx="5390866" cy="451528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42197" y="282549"/>
            <a:ext cx="877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Молодцы, ребята! Вы отлично справились с 1 заданием. Для того, чтобы нам отправится дальше, нужно определить, где находится цифра 2 ( в правом нижнем углу).</a:t>
            </a: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5352972" y="5148027"/>
            <a:ext cx="1705970" cy="707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28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260144" y="950731"/>
            <a:ext cx="2661313" cy="2200432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Задание №2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«Колпачки для человечков»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Жевуны | Изумрудный город вики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51" y="3345612"/>
            <a:ext cx="8303297" cy="31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5271" y="682388"/>
            <a:ext cx="6796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Ребята, человечки из Страны Мигунов очень просят вас «сшить» им шапочки-колпачки. Вам нужно нарисовать 10 шапочек треугольной формы разного цвета.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5271" y="1876567"/>
            <a:ext cx="39598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Ответьте на вопросы: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Сколько шапочек вы «сшили»?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Сколько какого цвета?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Скольким человечкам вы помогли?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23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2331" y="4652207"/>
            <a:ext cx="6954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16780" y="4652207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14358" y="2049215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61523" y="2257396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87765" y="363543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76886" y="1896332"/>
            <a:ext cx="5390866" cy="451528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33098" y="624332"/>
            <a:ext cx="91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Молодцы, ребята! Вы отлично справились со 2 заданием. Для того, чтобы нам отправится дальше, нужно определить, где находится цифра 3 ( в правом верхнем углу).</a:t>
            </a: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4909191" y="5140444"/>
            <a:ext cx="1705970" cy="707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16200000">
            <a:off x="6665796" y="3837775"/>
            <a:ext cx="1452181" cy="6614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997201" y="5053013"/>
            <a:ext cx="5637213" cy="88106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41563" y="3132139"/>
            <a:ext cx="7175500" cy="17938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24" name="Picture 2" descr="I:\света\задачки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88913"/>
            <a:ext cx="8569325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8814594" y="1139824"/>
            <a:ext cx="1404938" cy="13922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6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010906" y="1635125"/>
            <a:ext cx="2661313" cy="1793875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Задание №3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«Реши задачи»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997201" y="5053013"/>
            <a:ext cx="5637213" cy="88106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41563" y="3132139"/>
            <a:ext cx="7175500" cy="17938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9700" name="Picture 2" descr="I:\света\задачки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 descr="I:\света\задачки\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 descr="I:\света\задачки\im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 descr="I:\света\задачки\img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6" descr="I:\света\задачки\img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7" descr="I:\света\задачки\img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8" descr="I:\света\задачки\img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9" descr="I:\света\задачки\img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83" y="376893"/>
            <a:ext cx="8642034" cy="648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8814594" y="684849"/>
            <a:ext cx="1404938" cy="13922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0038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I:\света\задачки\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3"/>
          <a:stretch/>
        </p:blipFill>
        <p:spPr bwMode="auto">
          <a:xfrm>
            <a:off x="1749082" y="143851"/>
            <a:ext cx="9254118" cy="657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9321438" y="1027906"/>
            <a:ext cx="1404938" cy="13922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708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495</Words>
  <Application>Microsoft Office PowerPoint</Application>
  <PresentationFormat>Широкоэкранный</PresentationFormat>
  <Paragraphs>81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q</cp:lastModifiedBy>
  <cp:revision>14</cp:revision>
  <dcterms:created xsi:type="dcterms:W3CDTF">2020-10-21T08:44:49Z</dcterms:created>
  <dcterms:modified xsi:type="dcterms:W3CDTF">2020-10-21T10:11:01Z</dcterms:modified>
</cp:coreProperties>
</file>