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intonic.ru/uploads/images/2016/05/11/img_573334f691e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1844824"/>
            <a:ext cx="3871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Arial Black" pitchFamily="34" charset="0"/>
              </a:rPr>
              <a:t>«УДОЧКА»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60648"/>
            <a:ext cx="621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40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физической культуре для детей подготовительной к школе группы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9188" y="5229200"/>
            <a:ext cx="399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Быкова Э.В.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2516" y="69386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7308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гимнастической скамейке (хват рук с боков).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iknigi.net/books_files/online_html/71720/i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4" b="90000" l="667" r="97667">
                        <a14:foregroundMark x1="70333" y1="35161" x2="70333" y2="35161"/>
                        <a14:foregroundMark x1="59500" y1="56452" x2="59500" y2="56452"/>
                        <a14:foregroundMark x1="57000" y1="43871" x2="57000" y2="43871"/>
                        <a14:foregroundMark x1="44667" y1="48387" x2="44667" y2="48387"/>
                        <a14:foregroundMark x1="45667" y1="59355" x2="45667" y2="59355"/>
                        <a14:foregroundMark x1="39833" y1="55484" x2="39833" y2="55484"/>
                        <a14:foregroundMark x1="30000" y1="60323" x2="30000" y2="60323"/>
                        <a14:foregroundMark x1="10167" y1="61935" x2="10167" y2="61935"/>
                        <a14:foregroundMark x1="70167" y1="62903" x2="70167" y2="62903"/>
                        <a14:foregroundMark x1="86167" y1="62903" x2="86167" y2="62903"/>
                        <a14:foregroundMark x1="83000" y1="82581" x2="83000" y2="82581"/>
                        <a14:foregroundMark x1="9333" y1="72903" x2="9333" y2="729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7744" y="1709704"/>
            <a:ext cx="5378189" cy="2778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3852" y="4797152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Ходьба по рейке гимнастической скамейки, свободно балансируя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руками.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1.wp.com/mordovnik.ru/mrd/images/lfk_ris_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71" l="0" r="44357">
                        <a14:foregroundMark x1="22310" y1="30476" x2="22310" y2="30476"/>
                        <a14:foregroundMark x1="22572" y1="22857" x2="22572" y2="22857"/>
                        <a14:foregroundMark x1="21260" y1="10000" x2="21260" y2="10000"/>
                        <a14:foregroundMark x1="21260" y1="15238" x2="21260" y2="15238"/>
                        <a14:foregroundMark x1="21260" y1="42857" x2="21260" y2="42857"/>
                        <a14:foregroundMark x1="21260" y1="50000" x2="21260" y2="50000"/>
                        <a14:foregroundMark x1="23885" y1="53810" x2="23885" y2="53810"/>
                        <a14:foregroundMark x1="7349" y1="87619" x2="7349" y2="87619"/>
                        <a14:foregroundMark x1="12073" y1="80952" x2="12073" y2="80952"/>
                        <a14:foregroundMark x1="20472" y1="80952" x2="20472" y2="80952"/>
                        <a14:foregroundMark x1="24409" y1="81905" x2="24409" y2="81905"/>
                        <a14:foregroundMark x1="34646" y1="80000" x2="34646" y2="80000"/>
                        <a14:foregroundMark x1="5774" y1="92857" x2="5774" y2="92857"/>
                        <a14:foregroundMark x1="13123" y1="92857" x2="13123" y2="92857"/>
                        <a14:foregroundMark x1="20735" y1="89524" x2="20735" y2="89524"/>
                        <a14:foregroundMark x1="28871" y1="90952" x2="28871" y2="90952"/>
                        <a14:foregroundMark x1="34121" y1="90952" x2="34121" y2="90952"/>
                        <a14:foregroundMark x1="15486" y1="83810" x2="15486" y2="83810"/>
                        <a14:foregroundMark x1="19423" y1="84762" x2="19423" y2="84762"/>
                        <a14:foregroundMark x1="25984" y1="83810" x2="25984" y2="83810"/>
                        <a14:foregroundMark x1="33071" y1="83333" x2="33071" y2="83333"/>
                        <a14:foregroundMark x1="33858" y1="93333" x2="33858" y2="93333"/>
                        <a14:foregroundMark x1="32546" y1="95714" x2="32546" y2="95714"/>
                        <a14:foregroundMark x1="25459" y1="95714" x2="25459" y2="95714"/>
                        <a14:foregroundMark x1="19685" y1="95714" x2="19685" y2="95714"/>
                      </a14:backgroundRemoval>
                    </a14:imgEffect>
                  </a14:imgLayer>
                </a14:imgProps>
              </a:ext>
            </a:extLst>
          </a:blip>
          <a:srcRect r="50394"/>
          <a:stretch>
            <a:fillRect/>
          </a:stretch>
        </p:blipFill>
        <p:spPr bwMode="auto">
          <a:xfrm>
            <a:off x="3491880" y="1196700"/>
            <a:ext cx="3240360" cy="360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«УДОЧКА»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221088"/>
            <a:ext cx="7812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Играющие стоят по кругу, в центре — взрослый Он держит в руках веревку, на конце которой привязан мешочек с песком. Воспитатель вращает веревку с мешочком по кругу над самой землей (полом), а дети подпрыгивают на двух ногах вверх, стараясь, чтобы мешочек не задел их ног. Описав мешочком два-три круга, воспитатель делает паузу, во время которой подсчитывается количество задевших за мешочек и даются необходимые указания по выполнению прыжков.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dirty="0"/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ds05.infourok.ru/uploads/ex/030f/0000ed6e-55d5f519/hello_html_m6c1787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124744"/>
            <a:ext cx="5238750" cy="2914650"/>
          </a:xfrm>
          <a:prstGeom prst="rect">
            <a:avLst/>
          </a:prstGeom>
          <a:noFill/>
        </p:spPr>
      </p:pic>
      <p:pic>
        <p:nvPicPr>
          <p:cNvPr id="2" name="Для конкурса (веселая смешная музыка в стиле техно) — Тыц Тыц">
            <a:hlinkClick r:id="" action="ppaction://media"/>
            <a:extLst>
              <a:ext uri="{FF2B5EF4-FFF2-40B4-BE49-F238E27FC236}">
                <a16:creationId xmlns:a16="http://schemas.microsoft.com/office/drawing/2014/main" id="{ED63D295-BFF1-45F7-9EA6-ABDA54B43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800" y="32123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20486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-Упражнять детей в ходьбе с высоким подниманием колен;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-повторить упражнения в ведении мяча;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-ползании; упражнять в со­хранении равновесия при ходьбе по уменьшенной площади опоры.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98072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И. п. — сидя на скамейке верхом, руки на пояс. 1 — руки в стороны; 2 — руки за голову; 3 — руки в стороны; 4 — исходное положение (6-8 раз). </a:t>
            </a:r>
          </a:p>
        </p:txBody>
      </p:sp>
      <p:pic>
        <p:nvPicPr>
          <p:cNvPr id="15362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 r="30498"/>
          <a:stretch>
            <a:fillRect/>
          </a:stretch>
        </p:blipFill>
        <p:spPr bwMode="auto">
          <a:xfrm>
            <a:off x="323528" y="1484784"/>
            <a:ext cx="4968552" cy="2940217"/>
          </a:xfrm>
          <a:prstGeom prst="rect">
            <a:avLst/>
          </a:prstGeom>
          <a:noFill/>
        </p:spPr>
      </p:pic>
      <p:pic>
        <p:nvPicPr>
          <p:cNvPr id="15364" name="Picture 4" descr="https://konspekta.net/studopediainfo/baza8/4846474890543.files/image9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1746" r="100000">
                        <a14:foregroundMark x1="66349" y1="43169" x2="66349" y2="43169"/>
                        <a14:foregroundMark x1="69206" y1="30601" x2="69206" y2="30601"/>
                        <a14:foregroundMark x1="66667" y1="24590" x2="66667" y2="24590"/>
                        <a14:foregroundMark x1="66032" y1="14754" x2="66032" y2="14754"/>
                        <a14:foregroundMark x1="58730" y1="13115" x2="58730" y2="13115"/>
                        <a14:foregroundMark x1="62222" y1="23497" x2="62222" y2="23497"/>
                        <a14:foregroundMark x1="76825" y1="24044" x2="76825" y2="24044"/>
                        <a14:foregroundMark x1="75873" y1="14208" x2="75873" y2="14208"/>
                        <a14:foregroundMark x1="76825" y1="65027" x2="76825" y2="65027"/>
                        <a14:foregroundMark x1="71429" y1="69399" x2="71429" y2="69399"/>
                        <a14:foregroundMark x1="64762" y1="67760" x2="64762" y2="67760"/>
                        <a14:foregroundMark x1="71746" y1="59016" x2="71746" y2="59016"/>
                        <a14:foregroundMark x1="72063" y1="89071" x2="72063" y2="89071"/>
                        <a14:foregroundMark x1="62222" y1="83607" x2="62222" y2="83607"/>
                        <a14:foregroundMark x1="62222" y1="90710" x2="62222" y2="90710"/>
                        <a14:foregroundMark x1="79365" y1="95082" x2="79365" y2="95082"/>
                      </a14:backgroundRemoval>
                    </a14:imgEffect>
                  </a14:imgLayer>
                </a14:imgProps>
              </a:ext>
            </a:extLst>
          </a:blip>
          <a:srcRect l="50399"/>
          <a:stretch>
            <a:fillRect/>
          </a:stretch>
        </p:blipFill>
        <p:spPr bwMode="auto">
          <a:xfrm>
            <a:off x="5652120" y="1628800"/>
            <a:ext cx="2352303" cy="27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— сидя верхом на скамейке, руки на пояс. I — руки в стороны; 2 — наклон вправо, коснуться правой рукой (пальцами) пола; 3 —выпрямиться, руки в стороны; 4 — исходное положение. То же влево (6-8 раз).</a:t>
            </a:r>
          </a:p>
        </p:txBody>
      </p:sp>
      <p:pic>
        <p:nvPicPr>
          <p:cNvPr id="17410" name="Picture 2" descr="https://libmir.com/i/43/183743/autogen_ebook_id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82805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301208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 — сидя верхом, руки за голову. I — поворот вправо, прямую руку в сторону; 2 — исходное положение; 3—4 — то же влево (6 раз).</a:t>
            </a: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onspekta.net/studopediainfo/baza8/4846474890543.files/image9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444" y1="35519" x2="24444" y2="35519"/>
                        <a14:foregroundMark x1="13968" y1="23497" x2="13968" y2="23497"/>
                        <a14:foregroundMark x1="28889" y1="11475" x2="28889" y2="11475"/>
                        <a14:foregroundMark x1="37143" y1="26230" x2="37143" y2="26230"/>
                        <a14:foregroundMark x1="21270" y1="65027" x2="21270" y2="65027"/>
                        <a14:foregroundMark x1="28254" y1="62295" x2="28254" y2="62295"/>
                        <a14:foregroundMark x1="30159" y1="74317" x2="30159" y2="74317"/>
                        <a14:foregroundMark x1="34603" y1="89617" x2="34603" y2="89617"/>
                        <a14:foregroundMark x1="19365" y1="91257" x2="19365" y2="91257"/>
                        <a14:foregroundMark x1="37460" y1="87978" x2="37460" y2="87978"/>
                        <a14:foregroundMark x1="24127" y1="33333" x2="24127" y2="33333"/>
                        <a14:foregroundMark x1="71746" y1="73224" x2="71746" y2="73224"/>
                        <a14:foregroundMark x1="72381" y1="90710" x2="72381" y2="90710"/>
                        <a14:foregroundMark x1="63175" y1="81421" x2="63175" y2="81421"/>
                        <a14:foregroundMark x1="63492" y1="66667" x2="63492" y2="66667"/>
                        <a14:foregroundMark x1="72063" y1="62842" x2="72063" y2="62842"/>
                        <a14:foregroundMark x1="63810" y1="38798" x2="63810" y2="38798"/>
                        <a14:foregroundMark x1="66349" y1="13115" x2="66349" y2="13115"/>
                        <a14:foregroundMark x1="67619" y1="22404" x2="67619" y2="22404"/>
                        <a14:foregroundMark x1="74603" y1="24590" x2="74603" y2="24590"/>
                        <a14:foregroundMark x1="62222" y1="20765" x2="62222" y2="2076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71700" y="1860253"/>
            <a:ext cx="5400600" cy="313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37112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 — стоя лицом к скамейке, руки произвольно. 1 — поставить правую ногу на скамейку; 2 — поставить левую ногу на скамейку; 3 —шаг вниз правой ногой; 4 — шаг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вниз-вперед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левой ногой. Повернуться кругом и повторить упражнение с левой ноги (4—5 раз).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zen_doc/251164/pub_5b44a1c1569b5100aa02fea2_5b44a34f88122f00a9e3d71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3935760" cy="295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501317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— лежа на полу перпендикулярно к скамейке, ноги прямые, хват рук за края скамейки. 1—2 — поднять прямые ноги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вверх-вперед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3—4 — исходное положение (6—7 раз).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get-zen_doc/987771/pub_5b68c38719d91600a84e5363_5b68c846d452ae00a88025e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5" b="100000" l="9979" r="89916">
                        <a14:foregroundMark x1="38025" y1="13077" x2="38025" y2="13077"/>
                        <a14:foregroundMark x1="29727" y1="9385" x2="29727" y2="9385"/>
                        <a14:foregroundMark x1="27941" y1="16308" x2="27941" y2="16308"/>
                        <a14:foregroundMark x1="18908" y1="10462" x2="18908" y2="10462"/>
                        <a14:foregroundMark x1="56408" y1="14615" x2="56408" y2="14615"/>
                        <a14:foregroundMark x1="48109" y1="13538" x2="48109" y2="13538"/>
                        <a14:foregroundMark x1="85294" y1="15231" x2="85294" y2="15231"/>
                        <a14:foregroundMark x1="71534" y1="15231" x2="71534" y2="15231"/>
                        <a14:foregroundMark x1="55672" y1="74923" x2="55672" y2="74923"/>
                        <a14:foregroundMark x1="58613" y1="86462" x2="58613" y2="86462"/>
                        <a14:foregroundMark x1="48109" y1="86000" x2="48109" y2="86000"/>
                        <a14:foregroundMark x1="40231" y1="83385" x2="40231" y2="83385"/>
                        <a14:foregroundMark x1="37290" y1="89692" x2="37290" y2="89692"/>
                        <a14:foregroundMark x1="30462" y1="82769" x2="30462" y2="82769"/>
                        <a14:foregroundMark x1="54937" y1="66923" x2="54937" y2="66923"/>
                        <a14:foregroundMark x1="51786" y1="31538" x2="51786" y2="31538"/>
                        <a14:foregroundMark x1="42332" y1="81231" x2="42332" y2="81231"/>
                        <a14:foregroundMark x1="29412" y1="91231" x2="29412" y2="91231"/>
                        <a14:foregroundMark x1="41282" y1="12000" x2="41282" y2="12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1916831"/>
            <a:ext cx="4536504" cy="269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на гимнастических скамейках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501317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 — стойка ноги слегка расставлены, руки вдоль туловища. Прыжки на двух ногах, продвигаясь вдоль скамейки (на счет «1—8»). Остановка, поворот в другую сторону и продолжение прыжков (повторить 3-4 раза).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studfile.net/html/2706/293/html_TaOM3q6tv9.dzDb/img-XOIGo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6" b="100000" l="0" r="9717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019696" cy="1418527"/>
          </a:xfrm>
          <a:prstGeom prst="rect">
            <a:avLst/>
          </a:prstGeom>
          <a:noFill/>
        </p:spPr>
      </p:pic>
      <p:pic>
        <p:nvPicPr>
          <p:cNvPr id="21506" name="Picture 2" descr="https://ds04.infourok.ru/uploads/ex/079c/0009b813-8441d185/hello_html_m43245a84.png"/>
          <p:cNvPicPr>
            <a:picLocks noChangeAspect="1" noChangeArrowheads="1"/>
          </p:cNvPicPr>
          <p:nvPr/>
        </p:nvPicPr>
        <p:blipFill>
          <a:blip r:embed="rId5" cstate="print"/>
          <a:srcRect r="68625"/>
          <a:stretch>
            <a:fillRect/>
          </a:stretch>
        </p:blipFill>
        <p:spPr bwMode="auto">
          <a:xfrm>
            <a:off x="4025373" y="1401960"/>
            <a:ext cx="1739627" cy="3528392"/>
          </a:xfrm>
          <a:prstGeom prst="rect">
            <a:avLst/>
          </a:prstGeom>
          <a:noFill/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AC2A3AB-9039-49FB-8382-8B94899EB5C1}"/>
              </a:ext>
            </a:extLst>
          </p:cNvPr>
          <p:cNvCxnSpPr/>
          <p:nvPr/>
        </p:nvCxnSpPr>
        <p:spPr>
          <a:xfrm>
            <a:off x="6012160" y="3811012"/>
            <a:ext cx="0" cy="9141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20ECD1E-A15C-45ED-A705-B557C5ABE8DC}"/>
              </a:ext>
            </a:extLst>
          </p:cNvPr>
          <p:cNvCxnSpPr>
            <a:cxnSpLocks/>
          </p:cNvCxnSpPr>
          <p:nvPr/>
        </p:nvCxnSpPr>
        <p:spPr>
          <a:xfrm flipV="1">
            <a:off x="6164560" y="2996952"/>
            <a:ext cx="0" cy="966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ds05.infourok.ru/uploads/ex/0b96/0006128d-4c2f70e9/14/hello_html_2e5d6d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16" y="0"/>
            <a:ext cx="915401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048" y="67522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движения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81128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Ведение мяча по прямой (баскетбольный вариант).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dirty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900igr.net/up/datai/220659/0008-010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100000" l="1284" r="96689">
                        <a14:foregroundMark x1="22297" y1="39593" x2="22297" y2="39593"/>
                        <a14:foregroundMark x1="24527" y1="44570" x2="24527" y2="44570"/>
                        <a14:foregroundMark x1="53851" y1="69910" x2="53851" y2="69910"/>
                        <a14:foregroundMark x1="48851" y1="83710" x2="48851" y2="83710"/>
                        <a14:foregroundMark x1="41959" y1="79864" x2="41959" y2="79864"/>
                        <a14:foregroundMark x1="21419" y1="66742" x2="21419" y2="66742"/>
                        <a14:foregroundMark x1="67568" y1="81674" x2="67568" y2="816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0745" y="1484784"/>
            <a:ext cx="9274745" cy="276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507</Words>
  <Application>Microsoft Office PowerPoint</Application>
  <PresentationFormat>Экран (4:3)</PresentationFormat>
  <Paragraphs>52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q</cp:lastModifiedBy>
  <cp:revision>15</cp:revision>
  <dcterms:created xsi:type="dcterms:W3CDTF">2020-10-19T08:51:36Z</dcterms:created>
  <dcterms:modified xsi:type="dcterms:W3CDTF">2020-10-21T05:38:17Z</dcterms:modified>
</cp:coreProperties>
</file>