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1182/00047e51-692a644e/hello_html_m615fa12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9100" y="3917662"/>
            <a:ext cx="671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в детском саду»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5E645-99AF-4EC5-BB56-74980F410FE0}"/>
              </a:ext>
            </a:extLst>
          </p:cNvPr>
          <p:cNvSpPr txBox="1"/>
          <p:nvPr/>
        </p:nvSpPr>
        <p:spPr>
          <a:xfrm>
            <a:off x="1880875" y="2909806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занятие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26DC-74E1-4A8F-8058-4991C155CBDE}"/>
              </a:ext>
            </a:extLst>
          </p:cNvPr>
          <p:cNvSpPr txBox="1"/>
          <p:nvPr/>
        </p:nvSpPr>
        <p:spPr>
          <a:xfrm>
            <a:off x="6588224" y="57308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Р.З.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268760"/>
            <a:ext cx="2597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Кому необходимы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эти предметы? </a:t>
            </a:r>
          </a:p>
        </p:txBody>
      </p:sp>
      <p:pic>
        <p:nvPicPr>
          <p:cNvPr id="23556" name="Picture 4" descr="https://img2.freepng.ru/20180201/dfw/kisspng-sewing-needle-knitting-sewing-machine-needle-wool-box-5a72f24d185189.8323672415174825730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024336" cy="2419469"/>
          </a:xfrm>
          <a:prstGeom prst="rect">
            <a:avLst/>
          </a:prstGeom>
          <a:noFill/>
        </p:spPr>
      </p:pic>
      <p:pic>
        <p:nvPicPr>
          <p:cNvPr id="23558" name="Picture 6" descr="https://1mtkani.ru/image/catalog/dopfoto/15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4104456" cy="2733632"/>
          </a:xfrm>
          <a:prstGeom prst="rect">
            <a:avLst/>
          </a:prstGeom>
          <a:noFill/>
        </p:spPr>
      </p:pic>
      <p:pic>
        <p:nvPicPr>
          <p:cNvPr id="11" name="Picture 2" descr="http://i.mycdn.me/i?r=AzEPZsRbOZEKgBhR0XGMT1RkUeiDbwni7mfqY_SbJUghWK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852936"/>
            <a:ext cx="2664296" cy="358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0"/>
            <a:ext cx="9158287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31840" y="620688"/>
            <a:ext cx="3288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Физкультурная минутка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11247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Мы строители, мы строим, Ребенок стучит кулачком о кулачок.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Много мы домов построим, (показ на каждое действие)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Много крыш и потолков,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Много окон, стен, полов,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Много комнат и дверей,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Лифтов, лестниц, этажей.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Будет у жильцов веселье – Произносит слова веселым голосом.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 новом доме новоселье! - Произносит громко слово «новоселье», поднимая руки вверх.</a:t>
            </a:r>
          </a:p>
        </p:txBody>
      </p:sp>
      <p:pic>
        <p:nvPicPr>
          <p:cNvPr id="22530" name="Picture 2" descr="https://4.bp.blogspot.com/-Kmn2qFT12lY/XDJTFhQoYMI/AAAAAAAAAII/yVr_4z_KQVsqSr0jB18ZrtUediG1KykSgCLcBGAs/s1600/depositphotos_7587945-Sport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37382"/>
            <a:ext cx="3024336" cy="1844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Предлагаем вам ребята построить наш детский сад. Посмотрите, что нам необходимо для этого. Из каких фигур он состоит?</a:t>
            </a:r>
          </a:p>
        </p:txBody>
      </p:sp>
      <p:pic>
        <p:nvPicPr>
          <p:cNvPr id="24578" name="Picture 2" descr="https://static10.tgstat.ru/channels/_0/21/21d0d309b54e81ced5ce2dfa533c3b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05064"/>
            <a:ext cx="2520280" cy="2520281"/>
          </a:xfrm>
          <a:prstGeom prst="rect">
            <a:avLst/>
          </a:prstGeom>
          <a:noFill/>
        </p:spPr>
      </p:pic>
      <p:pic>
        <p:nvPicPr>
          <p:cNvPr id="24580" name="Picture 4" descr="http://2.bp.blogspot.com/-TbRS2V3B_aA/VNXfqS71YyI/AAAAAAAAAe0/2GB_TC52iO4/s1600/rectang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3696345" cy="1937823"/>
          </a:xfrm>
          <a:prstGeom prst="rect">
            <a:avLst/>
          </a:prstGeom>
          <a:noFill/>
        </p:spPr>
      </p:pic>
      <p:pic>
        <p:nvPicPr>
          <p:cNvPr id="24582" name="Picture 6" descr="https://veldish-shop.ru/wa-data/public/shop/products/16/51/15116/images/17488/17488.97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304256" cy="2304256"/>
          </a:xfrm>
          <a:prstGeom prst="rect">
            <a:avLst/>
          </a:prstGeom>
          <a:noFill/>
        </p:spPr>
      </p:pic>
      <p:pic>
        <p:nvPicPr>
          <p:cNvPr id="24584" name="Picture 8" descr="https://www.maam.ru/upload/blogs/detsad-385285-1570948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2776"/>
            <a:ext cx="2952328" cy="2807992"/>
          </a:xfrm>
          <a:prstGeom prst="rect">
            <a:avLst/>
          </a:prstGeom>
          <a:noFill/>
        </p:spPr>
      </p:pic>
      <p:pic>
        <p:nvPicPr>
          <p:cNvPr id="24586" name="Picture 10" descr="https://cmapspublic.ihmc.us/rid=1NFWJ3R80-PW1Z81-28RF/Rombo-Ver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16832"/>
            <a:ext cx="1944216" cy="1458162"/>
          </a:xfrm>
          <a:prstGeom prst="rect">
            <a:avLst/>
          </a:prstGeom>
          <a:noFill/>
        </p:spPr>
      </p:pic>
      <p:pic>
        <p:nvPicPr>
          <p:cNvPr id="24588" name="Picture 12" descr="https://www.countrykitchensa.com/catalog/images/40/41-6913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393305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7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11760" y="24928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 скажите о чем мы сегодня говорили?  Что такое профессия? Что вы узнали нового?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7466" y="980728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Поглядите, что за дом,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светлых комнат в нем!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паркетные полы,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кроватки и столы,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Мишки, зайчики, матрешки,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Миски, ложки, поварешки,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Куклы, мячики, шары –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нужно для игры.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живет живая кошка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цветочки на окошках.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дома не найдешь.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этот дом хорош!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дом?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(детский сад)</a:t>
            </a:r>
          </a:p>
        </p:txBody>
      </p:sp>
      <p:pic>
        <p:nvPicPr>
          <p:cNvPr id="8196" name="Picture 4" descr="https://rbsmi.ru/upload/iblock/99d/99d495c90371515263e05f320db99d0d.jpg"/>
          <p:cNvPicPr>
            <a:picLocks noChangeAspect="1" noChangeArrowheads="1"/>
          </p:cNvPicPr>
          <p:nvPr/>
        </p:nvPicPr>
        <p:blipFill rotWithShape="1">
          <a:blip r:embed="rId3" cstate="print"/>
          <a:srcRect t="4988" b="4247"/>
          <a:stretch/>
        </p:blipFill>
        <p:spPr bwMode="auto">
          <a:xfrm>
            <a:off x="3826455" y="3402623"/>
            <a:ext cx="4861755" cy="2906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https://avatars.mds.yandex.net/get-altay/813485/2a0000015e9f15d990a21d7fea6b0eb0f445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5916" y="549275"/>
            <a:ext cx="3999441" cy="2647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194" y="409228"/>
            <a:ext cx="503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детском саду? </a:t>
            </a:r>
          </a:p>
        </p:txBody>
      </p:sp>
      <p:pic>
        <p:nvPicPr>
          <p:cNvPr id="7170" name="Picture 2" descr="https://im0-tub-ru.yandex.net/i?id=0ea0e8f82292a9e31abeed2d4c0423a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980728"/>
            <a:ext cx="2592287" cy="2592288"/>
          </a:xfrm>
          <a:prstGeom prst="rect">
            <a:avLst/>
          </a:prstGeom>
          <a:noFill/>
        </p:spPr>
      </p:pic>
      <p:pic>
        <p:nvPicPr>
          <p:cNvPr id="7172" name="Picture 4" descr="https://thumbs.dreamstime.com/b/%D0%B4%D0%B5%D0%B2%D1%83%D1%88%D0%BA%D0%B0-%D0%B2-laudry-78756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96752"/>
            <a:ext cx="3240360" cy="2446472"/>
          </a:xfrm>
          <a:prstGeom prst="rect">
            <a:avLst/>
          </a:prstGeom>
          <a:noFill/>
        </p:spPr>
      </p:pic>
      <p:pic>
        <p:nvPicPr>
          <p:cNvPr id="7174" name="Picture 6" descr="https://c7.hotpng.com/preview/291/153/89/mec-medicos-en-casa-drawing-physician-denti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96752"/>
            <a:ext cx="2088232" cy="2701650"/>
          </a:xfrm>
          <a:prstGeom prst="rect">
            <a:avLst/>
          </a:prstGeom>
          <a:noFill/>
        </p:spPr>
      </p:pic>
      <p:pic>
        <p:nvPicPr>
          <p:cNvPr id="7176" name="Picture 8" descr="https://printonic.ru/uploads/images/2016/04/15/img_5710ad9f96b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05064"/>
            <a:ext cx="2880320" cy="2369718"/>
          </a:xfrm>
          <a:prstGeom prst="rect">
            <a:avLst/>
          </a:prstGeom>
          <a:noFill/>
        </p:spPr>
      </p:pic>
      <p:pic>
        <p:nvPicPr>
          <p:cNvPr id="7178" name="Picture 10" descr="http://127.murmansk.su/images/dlya-roditelej/konsultatsii-spetsialistov/instruktor-po-fizicheskoj-podgotovke/instruktor-po-fizicheskoj-podgotovk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501008"/>
            <a:ext cx="1086342" cy="2785492"/>
          </a:xfrm>
          <a:prstGeom prst="rect">
            <a:avLst/>
          </a:prstGeom>
          <a:noFill/>
        </p:spPr>
      </p:pic>
      <p:pic>
        <p:nvPicPr>
          <p:cNvPr id="7180" name="Picture 12" descr="https://1.bp.blogspot.com/-JYMk0LvsK7E/XdCA_jcrfDI/AAAAAAAAAUE/i26SQBReY34_k94dyAhMr8l_hnScNbdygCNcBGAsYHQ/s1600/i%2B%25282%252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1263" y="3897860"/>
            <a:ext cx="3342737" cy="296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99675" y="890418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когда придёте в садик, По головке вас погладит?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кем вы день свой проведёте, Если мама на работе?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прочтёт стихи и сказки, Даст вам пластилин и краски, Рисовать, лепить научит, Ложки раздавать поручит? </a:t>
            </a:r>
          </a:p>
        </p:txBody>
      </p:sp>
      <p:pic>
        <p:nvPicPr>
          <p:cNvPr id="6" name="Picture 6" descr="https://avatars.mds.yandex.net/get-altay/813485/2a0000015e9f15d990a21d7fea6b0eb0f445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989" y="1759098"/>
            <a:ext cx="3916107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578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Что необходимо воспитателю для работы?</a:t>
            </a:r>
          </a:p>
        </p:txBody>
      </p:sp>
      <p:pic>
        <p:nvPicPr>
          <p:cNvPr id="5122" name="Picture 2" descr="https://im0-tub-ru.yandex.net/i?id=7144fab1d9d3062173de79f8f97bc32c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1738993" cy="2030942"/>
          </a:xfrm>
          <a:prstGeom prst="rect">
            <a:avLst/>
          </a:prstGeom>
          <a:noFill/>
        </p:spPr>
      </p:pic>
      <p:pic>
        <p:nvPicPr>
          <p:cNvPr id="5124" name="Picture 4" descr="https://www.vippng.com/png/full/57-575320_paint-clipart-paint-board-paint-tray-and-br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93096"/>
            <a:ext cx="2304256" cy="2210325"/>
          </a:xfrm>
          <a:prstGeom prst="rect">
            <a:avLst/>
          </a:prstGeom>
          <a:noFill/>
        </p:spPr>
      </p:pic>
      <p:pic>
        <p:nvPicPr>
          <p:cNvPr id="5126" name="Picture 6" descr="https://c7.hotpng.com/preview/458/1006/488/colored-pencil-drawing-crayon-drawing-mate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1512168" cy="2084902"/>
          </a:xfrm>
          <a:prstGeom prst="rect">
            <a:avLst/>
          </a:prstGeom>
          <a:noFill/>
        </p:spPr>
      </p:pic>
      <p:pic>
        <p:nvPicPr>
          <p:cNvPr id="5128" name="Picture 8" descr="https://images.ru.prom.st/367395129_w640_h640_igrush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556792"/>
            <a:ext cx="3211925" cy="2047603"/>
          </a:xfrm>
          <a:prstGeom prst="rect">
            <a:avLst/>
          </a:prstGeom>
          <a:noFill/>
        </p:spPr>
      </p:pic>
      <p:pic>
        <p:nvPicPr>
          <p:cNvPr id="5132" name="Picture 12" descr="https://upload.wikimedia.org/wikipedia/commons/thumb/d/d7/Desktop_computer_clipart_-_Yellow_theme.svg/2000px-Desktop_computer_clipart_-_Yellow_them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437112"/>
            <a:ext cx="1929030" cy="1393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Кто учит деток петь, играть,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И вальсы, польки танцевать,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Научит с музыкой дружить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И песню русскую любить?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(музыкальный руководитель)</a:t>
            </a:r>
          </a:p>
        </p:txBody>
      </p:sp>
      <p:pic>
        <p:nvPicPr>
          <p:cNvPr id="6" name="Picture 12" descr="https://1.bp.blogspot.com/-JYMk0LvsK7E/XdCA_jcrfDI/AAAAAAAAAUE/i26SQBReY34_k94dyAhMr8l_hnScNbdygCNcBGAsYHQ/s1600/i%2B%25282%25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376264" cy="21042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 как же зовут нашего музыкального руководителя? Что необходимо для работы? </a:t>
            </a:r>
          </a:p>
        </p:txBody>
      </p:sp>
      <p:pic>
        <p:nvPicPr>
          <p:cNvPr id="4098" name="Picture 2" descr="https://img2.freepng.ru/20180627/goi/kisspng-player-piano-digital-piano-electric-piano-blog-globalization-5b33b452efacd7.8661454615301151549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2097014" cy="1910613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cc73e7605fcff3b48c1f432ec0fc285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1296144" cy="1296144"/>
          </a:xfrm>
          <a:prstGeom prst="rect">
            <a:avLst/>
          </a:prstGeom>
          <a:noFill/>
        </p:spPr>
      </p:pic>
      <p:pic>
        <p:nvPicPr>
          <p:cNvPr id="4102" name="Picture 6" descr="https://im0-tub-ru.yandex.net/i?id=754b50a41fcd2b0b9943daac3fae3a8e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221088"/>
            <a:ext cx="2232248" cy="2318748"/>
          </a:xfrm>
          <a:prstGeom prst="rect">
            <a:avLst/>
          </a:prstGeom>
          <a:noFill/>
        </p:spPr>
      </p:pic>
      <p:pic>
        <p:nvPicPr>
          <p:cNvPr id="4104" name="Picture 8" descr="https://im0-tub-ru.yandex.net/i?id=53f988ae3da77938a53ffcf07054cb14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1490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19675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Учит бегать и играть,</a:t>
            </a:r>
          </a:p>
          <a:p>
            <a:r>
              <a:rPr lang="ru-RU" dirty="0">
                <a:solidFill>
                  <a:srgbClr val="FF0000"/>
                </a:solidFill>
              </a:rPr>
              <a:t>Прыгать, лазать, мяч бросать,</a:t>
            </a:r>
          </a:p>
          <a:p>
            <a:r>
              <a:rPr lang="ru-RU" dirty="0">
                <a:solidFill>
                  <a:srgbClr val="FF0000"/>
                </a:solidFill>
              </a:rPr>
              <a:t>Любовь к спорту прививает? </a:t>
            </a:r>
          </a:p>
          <a:p>
            <a:r>
              <a:rPr lang="ru-RU" dirty="0">
                <a:solidFill>
                  <a:srgbClr val="FF0000"/>
                </a:solidFill>
              </a:rPr>
              <a:t>(инструктор по физкультуре)</a:t>
            </a:r>
          </a:p>
        </p:txBody>
      </p:sp>
      <p:pic>
        <p:nvPicPr>
          <p:cNvPr id="6" name="Picture 10" descr="http://127.murmansk.su/images/dlya-roditelej/konsultatsii-spetsialistov/instruktor-po-fizicheskoj-podgotovke/instruktor-po-fizicheskoj-podgotov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1086342" cy="27854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43808" y="3284984"/>
            <a:ext cx="372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 что ему необходимо для работы</a:t>
            </a:r>
            <a:r>
              <a:rPr lang="ru-RU" dirty="0"/>
              <a:t>? </a:t>
            </a:r>
          </a:p>
        </p:txBody>
      </p:sp>
      <p:pic>
        <p:nvPicPr>
          <p:cNvPr id="3074" name="Picture 2" descr="http://4380335.ru/image/cache/catalog/balls/myach-detskij-polosatyj-200-mm-23lp-720x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89040"/>
            <a:ext cx="1584176" cy="1584176"/>
          </a:xfrm>
          <a:prstGeom prst="rect">
            <a:avLst/>
          </a:prstGeom>
          <a:noFill/>
        </p:spPr>
      </p:pic>
      <p:pic>
        <p:nvPicPr>
          <p:cNvPr id="3076" name="Picture 4" descr="https://limpopo56.ru/upload/iblock/4e2/4e2bd9fa0f62c3a3edaeb9dda8b96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1884855" cy="1584176"/>
          </a:xfrm>
          <a:prstGeom prst="rect">
            <a:avLst/>
          </a:prstGeom>
          <a:noFill/>
        </p:spPr>
      </p:pic>
      <p:sp>
        <p:nvSpPr>
          <p:cNvPr id="3078" name="AutoShape 6" descr="https://mmedia.ozone.ru/multimedia/1019303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mmedia.ozone.ru/multimedia/10193037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skidka-krasnoyarsk.ru/images/prodacts/sourse/61538/61538703_igrovoy-nabor-sovtehstrom-ganteli-plastmassovyie-y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293096"/>
            <a:ext cx="1822109" cy="1953301"/>
          </a:xfrm>
          <a:prstGeom prst="rect">
            <a:avLst/>
          </a:prstGeom>
          <a:noFill/>
        </p:spPr>
      </p:pic>
      <p:pic>
        <p:nvPicPr>
          <p:cNvPr id="3084" name="Picture 12" descr="https://cdn5.vectorstock.com/i/1000x1000/01/64/skis-with-classic-bindings-and-ski-poles-vector-63601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929626"/>
            <a:ext cx="1872208" cy="192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2934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Кто же мастер щей, борщей</a:t>
            </a:r>
          </a:p>
          <a:p>
            <a:r>
              <a:rPr lang="ru-RU" dirty="0">
                <a:solidFill>
                  <a:srgbClr val="FF0000"/>
                </a:solidFill>
              </a:rPr>
              <a:t>И рагу и овощей?</a:t>
            </a:r>
          </a:p>
          <a:p>
            <a:r>
              <a:rPr lang="ru-RU" dirty="0">
                <a:solidFill>
                  <a:srgbClr val="FF0000"/>
                </a:solidFill>
              </a:rPr>
              <a:t>Вкусный сварит нам бульон,</a:t>
            </a:r>
          </a:p>
          <a:p>
            <a:r>
              <a:rPr lang="ru-RU" dirty="0">
                <a:solidFill>
                  <a:srgbClr val="FF0000"/>
                </a:solidFill>
              </a:rPr>
              <a:t>торт испечь сумеет он </a:t>
            </a:r>
          </a:p>
          <a:p>
            <a:r>
              <a:rPr lang="ru-RU" dirty="0">
                <a:solidFill>
                  <a:srgbClr val="FF0000"/>
                </a:solidFill>
              </a:rPr>
              <a:t>И нажарит нам котлетки.</a:t>
            </a:r>
          </a:p>
          <a:p>
            <a:r>
              <a:rPr lang="ru-RU" dirty="0">
                <a:solidFill>
                  <a:srgbClr val="FF0000"/>
                </a:solidFill>
              </a:rPr>
              <a:t>Отгадайте детки? (Повар)</a:t>
            </a:r>
          </a:p>
        </p:txBody>
      </p:sp>
      <p:pic>
        <p:nvPicPr>
          <p:cNvPr id="6" name="Picture 2" descr="https://im0-tub-ru.yandex.net/i?id=0ea0e8f82292a9e31abeed2d4c0423a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2592287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3356992"/>
            <a:ext cx="5098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Что необходимо повару для работы? </a:t>
            </a:r>
          </a:p>
        </p:txBody>
      </p:sp>
      <p:pic>
        <p:nvPicPr>
          <p:cNvPr id="2050" name="Picture 2" descr="https://i.pinimg.com/736x/f5/a1/a8/f5a1a85340bf559757d849a334714232--food-clipart-peralatan-dap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2088232" cy="1906400"/>
          </a:xfrm>
          <a:prstGeom prst="rect">
            <a:avLst/>
          </a:prstGeom>
          <a:noFill/>
        </p:spPr>
      </p:pic>
      <p:pic>
        <p:nvPicPr>
          <p:cNvPr id="2052" name="Picture 4" descr="http://www.kidenglish.net/upfile/201604/20160414386943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1728192" cy="2117973"/>
          </a:xfrm>
          <a:prstGeom prst="rect">
            <a:avLst/>
          </a:prstGeom>
          <a:noFill/>
        </p:spPr>
      </p:pic>
      <p:sp>
        <p:nvSpPr>
          <p:cNvPr id="2054" name="AutoShape 6" descr="https://www.megatarti.com/panel/production/images/SectorImg/sektor_gida_mega_tar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www.megatarti.com/panel/production/images/SectorImg/sektor_gida_mega_tar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www.megatarti.com/panel/production/images/SectorImg/sektor_gida_mega_tar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fsd.multiurok.ru/html/2017/11/14/s_5a0a9753ac281/742146_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77072"/>
            <a:ext cx="243162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228208/0017-06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" y="0"/>
            <a:ext cx="91582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1052736"/>
            <a:ext cx="3630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 теперь поможем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повару приготовить борщ </a:t>
            </a:r>
          </a:p>
        </p:txBody>
      </p:sp>
      <p:pic>
        <p:nvPicPr>
          <p:cNvPr id="1026" name="Picture 2" descr="https://cdn.clipart.email/d547cb1fd22ac35026a2259d5ed41ad4_best-stirring-pot-illustrations-royalty-free-vector-graphics-_507-6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2376264" cy="2868390"/>
          </a:xfrm>
          <a:prstGeom prst="rect">
            <a:avLst/>
          </a:prstGeom>
          <a:noFill/>
        </p:spPr>
      </p:pic>
      <p:pic>
        <p:nvPicPr>
          <p:cNvPr id="1028" name="Picture 4" descr="https://i.pinimg.com/originals/ee/37/0a/ee370a11b682076d545574b459e309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132856"/>
            <a:ext cx="2959727" cy="1673052"/>
          </a:xfrm>
          <a:prstGeom prst="rect">
            <a:avLst/>
          </a:prstGeom>
          <a:noFill/>
        </p:spPr>
      </p:pic>
      <p:pic>
        <p:nvPicPr>
          <p:cNvPr id="1030" name="Picture 6" descr="https://ds05.infourok.ru/uploads/ex/1180/0010170f-84877a35/hello_html_5cd2e69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852936"/>
            <a:ext cx="1951086" cy="2088232"/>
          </a:xfrm>
          <a:prstGeom prst="rect">
            <a:avLst/>
          </a:prstGeom>
          <a:noFill/>
        </p:spPr>
      </p:pic>
      <p:pic>
        <p:nvPicPr>
          <p:cNvPr id="1032" name="Picture 8" descr="https://pro2-bar-s3-cdn-cf1.myportfolio.com/df533a4683cd72e217f6ebe662b9ad2f/9237c1a5018e2a20be899c80_rw_1200.jpg?h=9d8371d39e1aaac9400147f78a1445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520280" cy="2212629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e95914c1caecb3b1972f3c37958e03a1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780928"/>
            <a:ext cx="1541984" cy="1541984"/>
          </a:xfrm>
          <a:prstGeom prst="rect">
            <a:avLst/>
          </a:prstGeom>
          <a:noFill/>
        </p:spPr>
      </p:pic>
      <p:pic>
        <p:nvPicPr>
          <p:cNvPr id="1036" name="Picture 12" descr="https://img2.freepng.ru/20180309/ate/kisspng-ham-bacon-meat-beef-vector-meat-on-board-5aa244092feba5.48390001152058368919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077072"/>
            <a:ext cx="4320479" cy="2016224"/>
          </a:xfrm>
          <a:prstGeom prst="rect">
            <a:avLst/>
          </a:prstGeom>
          <a:noFill/>
        </p:spPr>
      </p:pic>
      <p:pic>
        <p:nvPicPr>
          <p:cNvPr id="1038" name="Picture 14" descr="https://im0-tub-ru.yandex.net/i?id=a3d62ef20e7ae382e05c6cc0fad54ce2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916832"/>
            <a:ext cx="2123728" cy="2123729"/>
          </a:xfrm>
          <a:prstGeom prst="rect">
            <a:avLst/>
          </a:prstGeom>
          <a:noFill/>
        </p:spPr>
      </p:pic>
      <p:pic>
        <p:nvPicPr>
          <p:cNvPr id="1040" name="Picture 16" descr="https://parazitologiya.com/assets/images/68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5229200"/>
            <a:ext cx="165738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387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10</cp:revision>
  <dcterms:created xsi:type="dcterms:W3CDTF">2020-10-14T11:50:29Z</dcterms:created>
  <dcterms:modified xsi:type="dcterms:W3CDTF">2020-10-15T04:51:47Z</dcterms:modified>
</cp:coreProperties>
</file>