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1C4C-4F1C-4DAE-8DBD-928B0702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BE2F68-235E-46CD-BE33-2C5CE3BFD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E4814-7704-42FD-87C9-086113E9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CA540-EB9B-4A5B-815C-99F7638B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E195F-B7BD-41AC-981B-6B9E8C9C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8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D9727-5CFF-4239-940B-4340690B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B4045D-243C-4A85-B210-5ACF097EE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DB004-D16F-4F22-B51C-C960F54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703A0-EEBC-469A-B6F3-B1C1E577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E61B3-CE0D-45DA-9C7C-55C7D5DC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9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668A7F-06E2-44D3-9571-FB5820163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FC6FD1-A35F-4120-83D6-87EE4A6D9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E37FC-114B-4D75-9653-7733C559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6FFB4-BEC8-4149-A533-809213A3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4DF96-A8CC-440B-BBFF-68BA2FEC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312AB-1FA4-4B28-9E9C-5F791A38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16982-D081-442A-A4CA-38B4DD46F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B79FC-88F7-40F6-8361-605EBC36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0BB2D-1D1D-45E7-A38B-002A79C1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12685-57E4-4B1F-8C29-7935194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7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3ACDC-6AAF-4F6A-B872-A9DB8636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BFCA9A-4775-43EE-90BA-015D0846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97980-5182-490C-A3DE-8E64A840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150E1-A783-48B4-990E-AAC2CC7D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EA0CF-8DE6-4691-B784-1199E853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44886-83B2-4698-82BA-032609A8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05EFF-C701-47CF-B28C-EAAD8DF24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334F08-E8FE-4D47-89C7-1113E5D0D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DB3518-FD43-415B-A64B-3971A586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D7E8A-9E61-4E58-A58A-ABB6813E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6ECA58-132C-47EB-8BFD-22C31762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3F2B-122C-4926-967B-9EC5B2A6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03007-936B-4706-868B-D15DD7398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8AEB12-74DB-4DF2-BA1C-3C15372FE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204174-E4FE-4FA7-81DD-08ADC87F6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447CB4-5AF4-4577-8138-73D87F4AC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02B496-F44D-451B-8E6A-DD8FE8F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12EBE-24F1-4F65-A3DC-830A964C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E4AEDF-B9AA-472A-8436-848269D6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4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D117-9D03-4576-B3BE-166D66C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69D42-1007-4A49-977A-7E8B95BB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6D8C7-2536-4074-B939-2C26D7CA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F38423-4F4B-43F8-B7EA-2CFD930B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A73101-643E-4999-B486-8DDF3825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D7ECE6-4633-4F6C-99BC-A684F176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298D24-8493-4B29-81DD-4261F138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8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4BD60-63AA-4BB6-AE38-88AA68E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3E16C-60BD-426A-8FC2-A5EBED68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4E7D19-09AE-465C-AD2E-6ABABE5E0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8C607-33BF-4739-800D-91C2D404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640FAF-668C-4622-A84B-24C084F3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435705-61E2-486E-8921-33E82912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8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4306A-4704-4756-B3DA-CF24135E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72A374-7A3F-4D64-8227-E0D85C5F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87392-F48C-44E1-9EFD-FBE75767D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F39D0-C6C5-4A75-92D3-D9638D9B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FEC1B1-82E5-40E9-8D7E-E5BB1804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F8637-1F15-4A27-A53C-FFAC0321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9368E-3EEF-4DC0-951F-19F56AB3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E204B-A417-44F1-85A3-7ACA3421E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348CC-D7BE-4337-8359-FF9FF770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8C07-165A-4B38-B770-85374FBB9ED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999CD-F86A-457A-9FC9-2CFABF06D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C0598-36F4-40A2-824B-9797090D2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55A5-6E20-4A02-90F9-65C34C51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0A7D8-D481-4A6C-951C-1680BEE84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374DC8-78E3-4C47-87E6-4B51BDFCC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87200-8C76-422D-A46F-3B0E82FD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AC88E-3C93-4C77-955B-071C85FF512E}"/>
              </a:ext>
            </a:extLst>
          </p:cNvPr>
          <p:cNvSpPr txBox="1"/>
          <p:nvPr/>
        </p:nvSpPr>
        <p:spPr>
          <a:xfrm>
            <a:off x="8569707" y="6257706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57501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0E193-0A92-42C0-B9E6-36925BBF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E1FA2-32E9-4F8B-8569-01F53250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02DC48-917A-4285-9493-EE21E06F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000C7-150C-4314-9C04-905B02A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F1BF9-AB03-4500-9F1D-9CA5BAFD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726B3-832A-4461-B802-C4697E8B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6FBF4-D9B3-47E6-B649-B43A1B7C3B61}"/>
              </a:ext>
            </a:extLst>
          </p:cNvPr>
          <p:cNvSpPr txBox="1"/>
          <p:nvPr/>
        </p:nvSpPr>
        <p:spPr>
          <a:xfrm>
            <a:off x="0" y="932428"/>
            <a:ext cx="5970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Родина- значит родная, как мать и отец.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Родина-место, где мы родились,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в которой мы живём. Родина у каждого человека одна.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A37637-E6ED-450D-9385-E87CDEED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886200" cy="30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3E6D50-3AC2-4B6E-8318-416F96C8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0"/>
            <a:ext cx="4057650" cy="304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4D38A9-8F0B-4453-AABC-A37F71930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652" y="3306493"/>
            <a:ext cx="5168348" cy="36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DC3F-41EE-40E8-8114-1469729A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83F6E-1DC7-4621-8DDC-A37FE403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463DB-A23F-466B-A5C1-B8A78FB0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BAEEC-9E0B-43AB-8D76-CF3E72DC8845}"/>
              </a:ext>
            </a:extLst>
          </p:cNvPr>
          <p:cNvSpPr txBox="1"/>
          <p:nvPr/>
        </p:nvSpPr>
        <p:spPr>
          <a:xfrm>
            <a:off x="6096000" y="5116880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русские люди любили свою родину. Во имя родной стороны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Совершали подвиги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919FF-B666-452A-AAB8-FA6D89834324}"/>
              </a:ext>
            </a:extLst>
          </p:cNvPr>
          <p:cNvSpPr txBox="1"/>
          <p:nvPr/>
        </p:nvSpPr>
        <p:spPr>
          <a:xfrm>
            <a:off x="-92764" y="1007836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наша страна? (ответы детей) Правильно Россия, а люди, которые живут в России- россияне.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4C0A29-777C-4628-BD2C-CA167D83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277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8DE26B-02DD-4707-B24F-6BCAC4765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8947"/>
            <a:ext cx="2219325" cy="304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AA3B30-B9F9-48CC-94C1-322683F5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16" y="4757530"/>
            <a:ext cx="4000894" cy="21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58719-2A03-4AFE-84D2-0631191E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0ECFC-E6CD-4EED-AE99-08329DE94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024AC-4039-490E-9253-B4BD8AC3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3FEF0-0AD0-4C56-890C-8DBBC075B0D5}"/>
              </a:ext>
            </a:extLst>
          </p:cNvPr>
          <p:cNvSpPr txBox="1"/>
          <p:nvPr/>
        </p:nvSpPr>
        <p:spPr>
          <a:xfrm>
            <a:off x="0" y="-3975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герои, когда-то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давным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давно собрали войско и защитили нашу Родину от врагов.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FB96FE-185A-4FDA-B8D1-680BD8D5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066"/>
            <a:ext cx="6742616" cy="5053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2A5B1-4563-41DE-A551-F809E30C8B74}"/>
              </a:ext>
            </a:extLst>
          </p:cNvPr>
          <p:cNvSpPr txBox="1"/>
          <p:nvPr/>
        </p:nvSpPr>
        <p:spPr>
          <a:xfrm>
            <a:off x="6742616" y="2370078"/>
            <a:ext cx="53273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Минин. Он честно и отважно сражался за Родину. А это князь Дмитрий Пожарский. Он руководил войском. Как можно назвать этих людей?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(высказывания детей)</a:t>
            </a:r>
          </a:p>
        </p:txBody>
      </p:sp>
    </p:spTree>
    <p:extLst>
      <p:ext uri="{BB962C8B-B14F-4D97-AF65-F5344CB8AC3E}">
        <p14:creationId xmlns:p14="http://schemas.microsoft.com/office/powerpoint/2010/main" val="159889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9D2A3-D206-46FD-BEB6-5136FC2A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2988F-9E11-4227-B6D3-FF4B445A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13FD3-6599-4BD5-AA28-FC1DEF02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888B6-7EB7-4D5E-A4D4-C6CC1F14AB6D}"/>
              </a:ext>
            </a:extLst>
          </p:cNvPr>
          <p:cNvSpPr txBox="1"/>
          <p:nvPr/>
        </p:nvSpPr>
        <p:spPr>
          <a:xfrm>
            <a:off x="0" y="0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много символов у нашей Родины. Но самые основные – это: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D639CE-D80B-476A-AB1C-E56AE3CC5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807"/>
            <a:ext cx="4065107" cy="4065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0F547-C4D3-4DB8-B463-E2BBD8B34AF6}"/>
              </a:ext>
            </a:extLst>
          </p:cNvPr>
          <p:cNvSpPr txBox="1"/>
          <p:nvPr/>
        </p:nvSpPr>
        <p:spPr>
          <a:xfrm>
            <a:off x="-119268" y="4894142"/>
            <a:ext cx="48370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нем изображен двуглавый орел. Орел – символ солнца и небесной силы. Внутри герба расположен герб Москвы. Москва столица нашей России. Георгий Победоносец пронзает копьем дракона. Дракон – зло, которое есть на земле. Герб – это эмблема государства.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вы могли видеть его?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6EBA8B-8AF0-4646-83F1-5DC0DDC8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890" y="827807"/>
            <a:ext cx="6367110" cy="3570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353494-5980-40AF-9F9C-B47C5E398D03}"/>
              </a:ext>
            </a:extLst>
          </p:cNvPr>
          <p:cNvSpPr txBox="1"/>
          <p:nvPr/>
        </p:nvSpPr>
        <p:spPr>
          <a:xfrm>
            <a:off x="7126356" y="4487080"/>
            <a:ext cx="5184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наш флаг, на нем три полосы: белая, голубая, красная. Эти цвета символизируют единство мира – земли и неба. Наш флаг называют триколором.</a:t>
            </a:r>
          </a:p>
        </p:txBody>
      </p:sp>
    </p:spTree>
    <p:extLst>
      <p:ext uri="{BB962C8B-B14F-4D97-AF65-F5344CB8AC3E}">
        <p14:creationId xmlns:p14="http://schemas.microsoft.com/office/powerpoint/2010/main" val="2164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839A1-DBC9-460D-B1D6-11A0F362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4E262-B4F4-4278-BF95-5CDE34E1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6EFF7-C7AC-4413-A070-58D42414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52D18-ED4B-4511-A852-2F83488AE29A}"/>
              </a:ext>
            </a:extLst>
          </p:cNvPr>
          <p:cNvSpPr txBox="1"/>
          <p:nvPr/>
        </p:nvSpPr>
        <p:spPr>
          <a:xfrm>
            <a:off x="0" y="0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стране есть главный город – столица. Как называется столица нашей Родины?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F9AC10-0224-4D3E-943B-04D56A5A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86" y="681037"/>
            <a:ext cx="8917086" cy="62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A96C1-5B6D-47C8-89DB-28F606B6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9A945-138B-4FC4-839F-CB9B8ED0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FD35E-F33A-4222-9C05-637C730A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D3744-4187-482D-9C64-68D8823E693A}"/>
              </a:ext>
            </a:extLst>
          </p:cNvPr>
          <p:cNvSpPr txBox="1"/>
          <p:nvPr/>
        </p:nvSpPr>
        <p:spPr>
          <a:xfrm>
            <a:off x="-92764" y="-142707"/>
            <a:ext cx="6188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Правит, руководит страной – президент. Может быть вы знаете, как зовут нашего президента? (Путин В. В.)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339C3-6CA9-4079-BA58-CBBDE738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322" y="818321"/>
            <a:ext cx="6039678" cy="60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64F68-1793-4926-B512-75BD5EC0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73B83-3CAD-457B-BED0-25E9C4DD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00242B-88BE-4E0A-B8F3-70D53A17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8401DD-5CEB-42C8-80D1-826DA9E63340}"/>
              </a:ext>
            </a:extLst>
          </p:cNvPr>
          <p:cNvSpPr txBox="1"/>
          <p:nvPr/>
        </p:nvSpPr>
        <p:spPr>
          <a:xfrm>
            <a:off x="2683566" y="-50374"/>
            <a:ext cx="6188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74243-F68B-4721-A72A-0FDD55769334}"/>
              </a:ext>
            </a:extLst>
          </p:cNvPr>
          <p:cNvSpPr txBox="1"/>
          <p:nvPr/>
        </p:nvSpPr>
        <p:spPr>
          <a:xfrm>
            <a:off x="6096000" y="2170319"/>
            <a:ext cx="61887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хороший , ясный  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(маршируем)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Флажок несу с собой       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(маршируем)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бело – сине- красный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(поднимаем руку вверх)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флаг страны большой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(машем над головой)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– березка,     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(деревья качаются)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небо цвет,         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(потянулись к небу на носочках)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полоска – солнечный  рассвет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(вытянули вперед руки)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4D676C-5FDF-4179-9E9A-9A60D4A1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589"/>
            <a:ext cx="2782956" cy="24465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3F55D5-EEC6-447C-BCD1-7E4A8A0EF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076" y="3429000"/>
            <a:ext cx="32949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A6265-F080-4B35-9CED-8CAD34A4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323AF-1D0C-4EE3-B990-FCAA6E07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BE7C5-6080-496D-B06F-37CA4A60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41DE20-8D4E-49A7-9649-E02526B9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78" y="1027906"/>
            <a:ext cx="6996074" cy="5242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91BE6-2B83-4327-A703-663D2747E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8"/>
            <a:ext cx="2845076" cy="2276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B4245-C2D3-4E63-9E4B-1117F5C59175}"/>
              </a:ext>
            </a:extLst>
          </p:cNvPr>
          <p:cNvSpPr txBox="1"/>
          <p:nvPr/>
        </p:nvSpPr>
        <p:spPr>
          <a:xfrm>
            <a:off x="132522" y="1027906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(белая, синяя, красная)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538905-8488-4A0F-AD63-CF06C2F32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3341"/>
            <a:ext cx="2549595" cy="2549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4724E-86C8-4A3D-AAAD-560AB7DA2941}"/>
              </a:ext>
            </a:extLst>
          </p:cNvPr>
          <p:cNvSpPr txBox="1"/>
          <p:nvPr/>
        </p:nvSpPr>
        <p:spPr>
          <a:xfrm>
            <a:off x="-59636" y="4001294"/>
            <a:ext cx="20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и клей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8B8D7-2364-43E2-9FDF-7D15BC9E4663}"/>
              </a:ext>
            </a:extLst>
          </p:cNvPr>
          <p:cNvSpPr txBox="1"/>
          <p:nvPr/>
        </p:nvSpPr>
        <p:spPr>
          <a:xfrm>
            <a:off x="0" y="-111467"/>
            <a:ext cx="6202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тоже попробуем сделать флаг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4403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337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 группа</dc:creator>
  <cp:lastModifiedBy>4 группа</cp:lastModifiedBy>
  <cp:revision>5</cp:revision>
  <dcterms:created xsi:type="dcterms:W3CDTF">2020-11-05T08:50:14Z</dcterms:created>
  <dcterms:modified xsi:type="dcterms:W3CDTF">2020-11-05T09:32:49Z</dcterms:modified>
</cp:coreProperties>
</file>