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58" r:id="rId8"/>
    <p:sldId id="260" r:id="rId9"/>
    <p:sldId id="267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rot.info/uploads/posts/2020-02/1580819960_3-p-foni-s-luntikom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6531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 гостях у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Лунтика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5661248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411760" y="548680"/>
            <a:ext cx="4517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Лунтик благодарит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вас за помощь</a:t>
            </a:r>
          </a:p>
        </p:txBody>
      </p:sp>
      <p:pic>
        <p:nvPicPr>
          <p:cNvPr id="16387" name="Picture 3" descr="https://funart.pro/uploads/posts/2020-03/thumbs/1584101188_27-p-foni-s-luntikom-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5922347" cy="3331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43608" y="692696"/>
            <a:ext cx="74225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что вам больше всего понравилось?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задание было самым легким?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задание самым трудным?</a:t>
            </a:r>
            <a:endParaRPr kumimoji="0" lang="ru-RU" sz="2800" b="1" i="0" u="none" strike="noStrike" normalizeH="0" baseline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5050526" cy="27620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003" y="567763"/>
            <a:ext cx="45365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Встало солнышко давно,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Заглянуло к нам в окно,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Потому что в этот час,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Математика у нас.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im0-tub-ru.yandex.net/i?id=05d36b8eec0ec91c77afbd3426600cbf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084" y="2950355"/>
            <a:ext cx="3113906" cy="3048001"/>
          </a:xfrm>
          <a:prstGeom prst="rect">
            <a:avLst/>
          </a:prstGeom>
          <a:noFill/>
        </p:spPr>
      </p:pic>
      <p:pic>
        <p:nvPicPr>
          <p:cNvPr id="1033" name="Picture 9" descr="https://img2.freepng.ru/20180413/qdq/kisspng-mathematics-school-scuola-primaria-in-italia-scholl-5ad0ec775ce664.6508211415236414633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749" y="1396714"/>
            <a:ext cx="289005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pic>
        <p:nvPicPr>
          <p:cNvPr id="23554" name="Picture 2" descr="https://sun9-3.userapi.com/c853524/v853524738/1d4e87/DweZeqM0oQ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694493" cy="20882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404664"/>
            <a:ext cx="359367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Письмо от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Лунтика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8" name="Picture 6" descr="https://thumbs.dreamstime.com/b/%D0%BF%D0%BE%D0%B5%D0%B7%D0%B4-23040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17032"/>
            <a:ext cx="8206408" cy="2628900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131840" y="1125324"/>
            <a:ext cx="56886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нам пришло письмо. От кого же оно, посмотрим. Пишет нам Лунтик, он хочет, чтобы вы ему помогли разобраться в математике. Поможем ему? Пора отправляться в путь. Оправимся на поезде, но сначала посчитаем сколько вагон? Какой по счету красный вагон? Какой вагон находится между синим и желтым?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557" y="0"/>
            <a:ext cx="91399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260648"/>
            <a:ext cx="3663247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 Лунтик просит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ответить на вопросы. </a:t>
            </a:r>
          </a:p>
        </p:txBody>
      </p:sp>
      <p:pic>
        <p:nvPicPr>
          <p:cNvPr id="19458" name="Picture 2" descr="https://avatanplus.com/files/resources/original/569be2b3bf96815250ed8e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1080120" cy="139695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1484784"/>
            <a:ext cx="3671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- Сколько пальцев на правой руке?</a:t>
            </a:r>
          </a:p>
        </p:txBody>
      </p:sp>
      <p:pic>
        <p:nvPicPr>
          <p:cNvPr id="19462" name="Picture 6" descr="https://img2.freepng.ru/20180408/rpe/kisspng-hand-arm-human-body-human-skeleton-clip-art-hand-palm-5acad8a80f4432.3051562715232431760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648072" cy="82089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19672" y="1916832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636912"/>
            <a:ext cx="3008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- Сколько глаз у светофора? </a:t>
            </a:r>
          </a:p>
        </p:txBody>
      </p:sp>
      <p:pic>
        <p:nvPicPr>
          <p:cNvPr id="19464" name="Picture 8" descr="https://yandex.ru/images/_crpd/aeyb96390/b29da8j690sX/FbrJ4rDOoh7ShybY-sciamAU47bLZdcQ0X_gIK9CRllqgPyIdNtCC7y9eJdc5vn_n5YVp9qjxzgAotItC7c-FwRf6KJFGjMbshLjK0lktJijt1RkzOfVtJE6hfCulvdtLFZd3QVuNx6-zBvknuMfrbuFNeB-cGIb9gOR3m2k-aIBK9qBtqwRipIXptk75hYq4QVXlf-VxZcSWkVxfVIHbL3kKF5HXvZu_k8o5V5Bzm0KpISTTWMwK-RRYt89ptjS0CipMnRM8FujZAYYqiRUmyHGljb8p5T18GjVgm6TNS3eBgrPxp6kHtyPeqfe0Z8d6PaX0w1x4Us0YAPdjxTJQJGJa5LnfeJbAcfk2GmUlOgiZLUmDjcFZyOLdaOfMCbuX2Upj8QeF3xfjdm1P5EczdqERGEskID6BOPhbT9EeMEDGcpTBX0RWJAltEophObrAheEBpx0ZMQBmoYz3-LG7M1n2W9E71eubt14p03xXw4K13eCj-DwGTZAQn9sVsuzAlto4cVN01jwdaUaq9Y02YMVtAVfh4YFY7qX861Dhi7v5ZuOVk80nwxeOvSdoc-dC4eWsP1RECi30JOvnyeYwMDo2qBVL-LZQGYW-5sEJxmQN0Q0DCU3N0OJBqBvMxbP34e7LlQ9NgyN7bpUfNLcTdtVNdPfElPKVANAbP0kiRKSKSny5XwDKqGkdtiLlIeIoXakV8xWxvQBGgfS35M1Lx_E6P0lXDcsjF3Zlmwhng6Z1EbiLEMyiOTh4g8s1Lug4Rm6EEc9MnrRVJQZi-WUmQFWxOU8BbZmYHkG4JyQVK68hVueZC2l3fyvG1XsAwzNGWSUY31hYqoHwfCvPnWLoSIJKkC3fLNq4LYke-uVlDhQ5uW33wTFZoNq55HcAxfMzTQqf0d-Rf2O_7hGbaFeXyvG9OFe8aIrdbGQni12y3CRW7qSJXzgO3KWBEqotSWIUSalh37XpWYCG_UQ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996952"/>
            <a:ext cx="648072" cy="76243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4" y="306896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3789040"/>
            <a:ext cx="3159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- Сколько носов у двух собак?</a:t>
            </a:r>
          </a:p>
        </p:txBody>
      </p:sp>
      <p:pic>
        <p:nvPicPr>
          <p:cNvPr id="19466" name="Picture 10" descr="https://img2.freepng.ru/20180219/uhe/kisspng-dog-free-content-clip-art-comic-head-cliparts-5a8b31fca0d993.70336221151907174065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149080"/>
            <a:ext cx="975011" cy="476672"/>
          </a:xfrm>
          <a:prstGeom prst="rect">
            <a:avLst/>
          </a:prstGeom>
          <a:noFill/>
        </p:spPr>
      </p:pic>
      <p:pic>
        <p:nvPicPr>
          <p:cNvPr id="19" name="Picture 10" descr="https://img2.freepng.ru/20180219/uhe/kisspng-dog-free-content-clip-art-comic-head-cliparts-5a8b31fca0d993.70336221151907174065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149080"/>
            <a:ext cx="975011" cy="47667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771800" y="407707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4581128"/>
            <a:ext cx="330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- Сколько ушей у двух мышей? </a:t>
            </a:r>
          </a:p>
        </p:txBody>
      </p:sp>
      <p:pic>
        <p:nvPicPr>
          <p:cNvPr id="19468" name="Picture 12" descr="http://chickabiddy.ru/datas/products/699_d1d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085184"/>
            <a:ext cx="610856" cy="864096"/>
          </a:xfrm>
          <a:prstGeom prst="rect">
            <a:avLst/>
          </a:prstGeom>
          <a:noFill/>
        </p:spPr>
      </p:pic>
      <p:pic>
        <p:nvPicPr>
          <p:cNvPr id="25" name="Picture 12" descr="http://chickabiddy.ru/datas/products/699_d1d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5085184"/>
            <a:ext cx="610856" cy="864096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330171" y="5301208"/>
            <a:ext cx="448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6016" y="1484784"/>
            <a:ext cx="336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- Сколько хвостов у двух котов? </a:t>
            </a:r>
          </a:p>
        </p:txBody>
      </p:sp>
      <p:pic>
        <p:nvPicPr>
          <p:cNvPr id="19470" name="Picture 14" descr="https://i.pinimg.com/originals/fc/fd/a2/fcfda2e5aac701b7f04840fc5b9262b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75671" y="1988840"/>
            <a:ext cx="672939" cy="900454"/>
          </a:xfrm>
          <a:prstGeom prst="rect">
            <a:avLst/>
          </a:prstGeom>
          <a:noFill/>
        </p:spPr>
      </p:pic>
      <p:pic>
        <p:nvPicPr>
          <p:cNvPr id="29" name="Picture 14" descr="https://i.pinimg.com/originals/fc/fd/a2/fcfda2e5aac701b7f04840fc5b9262b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988840"/>
            <a:ext cx="672939" cy="90045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6660232" y="227687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3212976"/>
            <a:ext cx="338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Сколько спинок у трех свинок? </a:t>
            </a:r>
          </a:p>
        </p:txBody>
      </p:sp>
      <p:pic>
        <p:nvPicPr>
          <p:cNvPr id="19472" name="Picture 16" descr="https://stihi.ru/pics/2018/06/16/49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3645024"/>
            <a:ext cx="916610" cy="648072"/>
          </a:xfrm>
          <a:prstGeom prst="rect">
            <a:avLst/>
          </a:prstGeom>
          <a:noFill/>
        </p:spPr>
      </p:pic>
      <p:pic>
        <p:nvPicPr>
          <p:cNvPr id="33" name="Picture 16" descr="https://stihi.ru/pics/2018/06/16/49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3645024"/>
            <a:ext cx="916610" cy="648072"/>
          </a:xfrm>
          <a:prstGeom prst="rect">
            <a:avLst/>
          </a:prstGeom>
          <a:noFill/>
        </p:spPr>
      </p:pic>
      <p:pic>
        <p:nvPicPr>
          <p:cNvPr id="34" name="Picture 16" descr="https://stihi.ru/pics/2018/06/16/49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645024"/>
            <a:ext cx="916610" cy="648072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7956376" y="371703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4365104"/>
            <a:ext cx="406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Сколько животиков у пяти бегемотов?</a:t>
            </a:r>
          </a:p>
        </p:txBody>
      </p:sp>
      <p:pic>
        <p:nvPicPr>
          <p:cNvPr id="19474" name="Picture 18" descr="https://printonic.ru/uploads/images/2016/03/01/img_56d57fb515d7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4941168"/>
            <a:ext cx="548429" cy="504056"/>
          </a:xfrm>
          <a:prstGeom prst="rect">
            <a:avLst/>
          </a:prstGeom>
          <a:noFill/>
        </p:spPr>
      </p:pic>
      <p:pic>
        <p:nvPicPr>
          <p:cNvPr id="38" name="Picture 18" descr="https://printonic.ru/uploads/images/2016/03/01/img_56d57fb515d7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4941168"/>
            <a:ext cx="548429" cy="504056"/>
          </a:xfrm>
          <a:prstGeom prst="rect">
            <a:avLst/>
          </a:prstGeom>
          <a:noFill/>
        </p:spPr>
      </p:pic>
      <p:pic>
        <p:nvPicPr>
          <p:cNvPr id="39" name="Picture 18" descr="https://printonic.ru/uploads/images/2016/03/01/img_56d57fb515d7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4941168"/>
            <a:ext cx="548429" cy="504056"/>
          </a:xfrm>
          <a:prstGeom prst="rect">
            <a:avLst/>
          </a:prstGeom>
          <a:noFill/>
        </p:spPr>
      </p:pic>
      <p:pic>
        <p:nvPicPr>
          <p:cNvPr id="40" name="Picture 18" descr="https://printonic.ru/uploads/images/2016/03/01/img_56d57fb515d7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8541" y="4950750"/>
            <a:ext cx="548429" cy="504056"/>
          </a:xfrm>
          <a:prstGeom prst="rect">
            <a:avLst/>
          </a:prstGeom>
          <a:noFill/>
        </p:spPr>
      </p:pic>
      <p:pic>
        <p:nvPicPr>
          <p:cNvPr id="41" name="Picture 18" descr="https://printonic.ru/uploads/images/2016/03/01/img_56d57fb515d7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4941168"/>
            <a:ext cx="548429" cy="504056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7668344" y="494116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7" grpId="0"/>
      <p:bldP spid="22" grpId="0"/>
      <p:bldP spid="23" grpId="0"/>
      <p:bldP spid="26" grpId="0"/>
      <p:bldP spid="27" grpId="0"/>
      <p:bldP spid="30" grpId="0"/>
      <p:bldP spid="31" grpId="0"/>
      <p:bldP spid="35" grpId="0"/>
      <p:bldP spid="36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" y="0"/>
            <a:ext cx="91399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476672"/>
            <a:ext cx="549573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Лунтик пригласил в гости бабочек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Давайте посчитаем сколько бабочек?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564904"/>
            <a:ext cx="2835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Каким числом обозначим?</a:t>
            </a:r>
          </a:p>
        </p:txBody>
      </p:sp>
      <p:pic>
        <p:nvPicPr>
          <p:cNvPr id="20482" name="Picture 2" descr="https://i1.wp.com/heaclub.ru/tim/eb55118dcb4ef69086f64c6fe55f8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700808"/>
            <a:ext cx="779143" cy="648072"/>
          </a:xfrm>
          <a:prstGeom prst="rect">
            <a:avLst/>
          </a:prstGeom>
          <a:noFill/>
        </p:spPr>
      </p:pic>
      <p:pic>
        <p:nvPicPr>
          <p:cNvPr id="9" name="Picture 2" descr="https://i1.wp.com/heaclub.ru/tim/eb55118dcb4ef69086f64c6fe55f8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779143" cy="648072"/>
          </a:xfrm>
          <a:prstGeom prst="rect">
            <a:avLst/>
          </a:prstGeom>
          <a:noFill/>
        </p:spPr>
      </p:pic>
      <p:pic>
        <p:nvPicPr>
          <p:cNvPr id="10" name="Picture 2" descr="https://i1.wp.com/heaclub.ru/tim/eb55118dcb4ef69086f64c6fe55f8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779143" cy="648072"/>
          </a:xfrm>
          <a:prstGeom prst="rect">
            <a:avLst/>
          </a:prstGeom>
          <a:noFill/>
        </p:spPr>
      </p:pic>
      <p:pic>
        <p:nvPicPr>
          <p:cNvPr id="11" name="Picture 2" descr="https://i1.wp.com/heaclub.ru/tim/eb55118dcb4ef69086f64c6fe55f8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779143" cy="648072"/>
          </a:xfrm>
          <a:prstGeom prst="rect">
            <a:avLst/>
          </a:prstGeom>
          <a:noFill/>
        </p:spPr>
      </p:pic>
      <p:pic>
        <p:nvPicPr>
          <p:cNvPr id="12" name="Picture 2" descr="https://i1.wp.com/heaclub.ru/tim/eb55118dcb4ef69086f64c6fe55f8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00808"/>
            <a:ext cx="779143" cy="648072"/>
          </a:xfrm>
          <a:prstGeom prst="rect">
            <a:avLst/>
          </a:prstGeom>
          <a:noFill/>
        </p:spPr>
      </p:pic>
      <p:pic>
        <p:nvPicPr>
          <p:cNvPr id="13" name="Picture 2" descr="https://i1.wp.com/heaclub.ru/tim/eb55118dcb4ef69086f64c6fe55f8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00808"/>
            <a:ext cx="779143" cy="648072"/>
          </a:xfrm>
          <a:prstGeom prst="rect">
            <a:avLst/>
          </a:prstGeom>
          <a:noFill/>
        </p:spPr>
      </p:pic>
      <p:pic>
        <p:nvPicPr>
          <p:cNvPr id="14" name="Picture 2" descr="https://i1.wp.com/heaclub.ru/tim/eb55118dcb4ef69086f64c6fe55f8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779143" cy="648072"/>
          </a:xfrm>
          <a:prstGeom prst="rect">
            <a:avLst/>
          </a:prstGeom>
          <a:noFill/>
        </p:spPr>
      </p:pic>
      <p:pic>
        <p:nvPicPr>
          <p:cNvPr id="15" name="Picture 2" descr="https://i1.wp.com/heaclub.ru/tim/eb55118dcb4ef69086f64c6fe55f8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779143" cy="648072"/>
          </a:xfrm>
          <a:prstGeom prst="rect">
            <a:avLst/>
          </a:prstGeom>
          <a:noFill/>
        </p:spPr>
      </p:pic>
      <p:pic>
        <p:nvPicPr>
          <p:cNvPr id="16" name="Picture 2" descr="https://i1.wp.com/heaclub.ru/tim/eb55118dcb4ef69086f64c6fe55f8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00808"/>
            <a:ext cx="779143" cy="64807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156176" y="2276872"/>
            <a:ext cx="53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8" name="Picture 2" descr="https://avatanplus.com/files/resources/original/569be2b3bf96815250ed8e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996953"/>
            <a:ext cx="668116" cy="86409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203848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Лунтик для  них приготовил угощение, посмотрите всем хватает? </a:t>
            </a:r>
          </a:p>
        </p:txBody>
      </p:sp>
      <p:pic>
        <p:nvPicPr>
          <p:cNvPr id="20484" name="Picture 4" descr="https://yandex.ru/images/_crpd/aeyb96390/b29da8j690sX/FbrJ4rDOoh7ShybY-sciamAU47bLZdcQ1E9gJd83YzwqICz4dM5yq_yoLVJ5o8n6H4NV19rWh30wotItC7c-FwRf6KJFGjMbshLjK0lktJijt1RkzOfVtJE6hfCulvdtLFZd3QVuNx6-zBvknuMfrbuFNeB-cGIb9gOR3m2k-aIBK9qBtqwRipIXptk75hYq4QVXlf-VxZcSWkVxfVIHbL3kKF5HXvZu_k8o5V5Bzm0KpISTTWMwK-RRYt89ptjS0CipMnRM8FujZAYYqiRUmyHGljb8p5T18GjVgm6TNS3eBgrPxp6kHtyPeqfe0Z8d6PaX0w1x4Us0YAPdjxTJQJGJa5LnfeJbAcfk2GmUlOgiZLUmDjcFZyOLdaOfMCbuX2Upj8QeF3xfjdm1P5EczdqERGEskID6BOPhbT9EeMEDGcpTBX0RWJAltEophObrAheEBpx0ZMQBmoYz3-LG7M1n2W9E71eubt14p03xXw4K13eCj-DwGTZAQn9sVsuzAlto4cVN01jwdaUaq9Y02YMVtAVfh4YFY7qX861Dhi7v5ZuOVk80nwxeOvSdoc-dC4eWsP1RECi30JOvnyeYwMDo2qBVL-LZQGYW-5sEJxmQN0Q0DCU3N0OJBqBvMxbP34e7LlQ9NgyN7bpUfNLcTdtVNdPfElPKVANAbP0kiRKSKSny5XwDKqGkdtiLlIeIoXakV8xWxvQBGgfS35M1Lx_E6P0lXDcsjF3Zlmwhng6Z1EbiLEMyiOTh4g8s1Lug4Rm6EEc9MnrRVJQZi-WUmQFWxOU8BbZmYHkG4JyQVK68hVueZC2l3fyvG1XsAwzNGWSUY31hYqoHwfCvPnWLoSIJKkC3fLNq4LYke-uVlDhQ5uW33wTFZoNq55HcAxfMzTQqf0d-Rf2O_7hGbaFeXyvG9OFe8aIrdbGQni12y3CRW7qSJXzgO3KWBEqotSWIUSalh37XpWYCG_UQ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998574" cy="715580"/>
          </a:xfrm>
          <a:prstGeom prst="rect">
            <a:avLst/>
          </a:prstGeom>
          <a:noFill/>
        </p:spPr>
      </p:pic>
      <p:pic>
        <p:nvPicPr>
          <p:cNvPr id="21" name="Picture 4" descr="https://yandex.ru/images/_crpd/aeyb96390/b29da8j690sX/FbrJ4rDOoh7ShybY-sciamAU47bLZdcQ1E9gJd83YzwqICz4dM5yq_yoLVJ5o8n6H4NV19rWh30wotItC7c-FwRf6KJFGjMbshLjK0lktJijt1RkzOfVtJE6hfCulvdtLFZd3QVuNx6-zBvknuMfrbuFNeB-cGIb9gOR3m2k-aIBK9qBtqwRipIXptk75hYq4QVXlf-VxZcSWkVxfVIHbL3kKF5HXvZu_k8o5V5Bzm0KpISTTWMwK-RRYt89ptjS0CipMnRM8FujZAYYqiRUmyHGljb8p5T18GjVgm6TNS3eBgrPxp6kHtyPeqfe0Z8d6PaX0w1x4Us0YAPdjxTJQJGJa5LnfeJbAcfk2GmUlOgiZLUmDjcFZyOLdaOfMCbuX2Upj8QeF3xfjdm1P5EczdqERGEskID6BOPhbT9EeMEDGcpTBX0RWJAltEophObrAheEBpx0ZMQBmoYz3-LG7M1n2W9E71eubt14p03xXw4K13eCj-DwGTZAQn9sVsuzAlto4cVN01jwdaUaq9Y02YMVtAVfh4YFY7qX861Dhi7v5ZuOVk80nwxeOvSdoc-dC4eWsP1RECi30JOvnyeYwMDo2qBVL-LZQGYW-5sEJxmQN0Q0DCU3N0OJBqBvMxbP34e7LlQ9NgyN7bpUfNLcTdtVNdPfElPKVANAbP0kiRKSKSny5XwDKqGkdtiLlIeIoXakV8xWxvQBGgfS35M1Lx_E6P0lXDcsjF3Zlmwhng6Z1EbiLEMyiOTh4g8s1Lug4Rm6EEc9MnrRVJQZi-WUmQFWxOU8BbZmYHkG4JyQVK68hVueZC2l3fyvG1XsAwzNGWSUY31hYqoHwfCvPnWLoSIJKkC3fLNq4LYke-uVlDhQ5uW33wTFZoNq55HcAxfMzTQqf0d-Rf2O_7hGbaFeXyvG9OFe8aIrdbGQni12y3CRW7qSJXzgO3KWBEqotSWIUSalh37XpWYCG_UQ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899" y="4240396"/>
            <a:ext cx="1080120" cy="715580"/>
          </a:xfrm>
          <a:prstGeom prst="rect">
            <a:avLst/>
          </a:prstGeom>
          <a:noFill/>
        </p:spPr>
      </p:pic>
      <p:pic>
        <p:nvPicPr>
          <p:cNvPr id="22" name="Picture 4" descr="https://yandex.ru/images/_crpd/aeyb96390/b29da8j690sX/FbrJ4rDOoh7ShybY-sciamAU47bLZdcQ1E9gJd83YzwqICz4dM5yq_yoLVJ5o8n6H4NV19rWh30wotItC7c-FwRf6KJFGjMbshLjK0lktJijt1RkzOfVtJE6hfCulvdtLFZd3QVuNx6-zBvknuMfrbuFNeB-cGIb9gOR3m2k-aIBK9qBtqwRipIXptk75hYq4QVXlf-VxZcSWkVxfVIHbL3kKF5HXvZu_k8o5V5Bzm0KpISTTWMwK-RRYt89ptjS0CipMnRM8FujZAYYqiRUmyHGljb8p5T18GjVgm6TNS3eBgrPxp6kHtyPeqfe0Z8d6PaX0w1x4Us0YAPdjxTJQJGJa5LnfeJbAcfk2GmUlOgiZLUmDjcFZyOLdaOfMCbuX2Upj8QeF3xfjdm1P5EczdqERGEskID6BOPhbT9EeMEDGcpTBX0RWJAltEophObrAheEBpx0ZMQBmoYz3-LG7M1n2W9E71eubt14p03xXw4K13eCj-DwGTZAQn9sVsuzAlto4cVN01jwdaUaq9Y02YMVtAVfh4YFY7qX861Dhi7v5ZuOVk80nwxeOvSdoc-dC4eWsP1RECi30JOvnyeYwMDo2qBVL-LZQGYW-5sEJxmQN0Q0DCU3N0OJBqBvMxbP34e7LlQ9NgyN7bpUfNLcTdtVNdPfElPKVANAbP0kiRKSKSny5XwDKqGkdtiLlIeIoXakV8xWxvQBGgfS35M1Lx_E6P0lXDcsjF3Zlmwhng6Z1EbiLEMyiOTh4g8s1Lug4Rm6EEc9MnrRVJQZi-WUmQFWxOU8BbZmYHkG4JyQVK68hVueZC2l3fyvG1XsAwzNGWSUY31hYqoHwfCvPnWLoSIJKkC3fLNq4LYke-uVlDhQ5uW33wTFZoNq55HcAxfMzTQqf0d-Rf2O_7hGbaFeXyvG9OFe8aIrdbGQni12y3CRW7qSJXzgO3KWBEqotSWIUSalh37XpWYCG_UQ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8658" y="4233626"/>
            <a:ext cx="1080120" cy="715580"/>
          </a:xfrm>
          <a:prstGeom prst="rect">
            <a:avLst/>
          </a:prstGeom>
          <a:noFill/>
        </p:spPr>
      </p:pic>
      <p:pic>
        <p:nvPicPr>
          <p:cNvPr id="23" name="Picture 4" descr="https://yandex.ru/images/_crpd/aeyb96390/b29da8j690sX/FbrJ4rDOoh7ShybY-sciamAU47bLZdcQ1E9gJd83YzwqICz4dM5yq_yoLVJ5o8n6H4NV19rWh30wotItC7c-FwRf6KJFGjMbshLjK0lktJijt1RkzOfVtJE6hfCulvdtLFZd3QVuNx6-zBvknuMfrbuFNeB-cGIb9gOR3m2k-aIBK9qBtqwRipIXptk75hYq4QVXlf-VxZcSWkVxfVIHbL3kKF5HXvZu_k8o5V5Bzm0KpISTTWMwK-RRYt89ptjS0CipMnRM8FujZAYYqiRUmyHGljb8p5T18GjVgm6TNS3eBgrPxp6kHtyPeqfe0Z8d6PaX0w1x4Us0YAPdjxTJQJGJa5LnfeJbAcfk2GmUlOgiZLUmDjcFZyOLdaOfMCbuX2Upj8QeF3xfjdm1P5EczdqERGEskID6BOPhbT9EeMEDGcpTBX0RWJAltEophObrAheEBpx0ZMQBmoYz3-LG7M1n2W9E71eubt14p03xXw4K13eCj-DwGTZAQn9sVsuzAlto4cVN01jwdaUaq9Y02YMVtAVfh4YFY7qX861Dhi7v5ZuOVk80nwxeOvSdoc-dC4eWsP1RECi30JOvnyeYwMDo2qBVL-LZQGYW-5sEJxmQN0Q0DCU3N0OJBqBvMxbP34e7LlQ9NgyN7bpUfNLcTdtVNdPfElPKVANAbP0kiRKSKSny5XwDKqGkdtiLlIeIoXakV8xWxvQBGgfS35M1Lx_E6P0lXDcsjF3Zlmwhng6Z1EbiLEMyiOTh4g8s1Lug4Rm6EEc9MnrRVJQZi-WUmQFWxOU8BbZmYHkG4JyQVK68hVueZC2l3fyvG1XsAwzNGWSUY31hYqoHwfCvPnWLoSIJKkC3fLNq4LYke-uVlDhQ5uW33wTFZoNq55HcAxfMzTQqf0d-Rf2O_7hGbaFeXyvG9OFe8aIrdbGQni12y3CRW7qSJXzgO3KWBEqotSWIUSalh37XpWYCG_UQ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221088"/>
            <a:ext cx="963078" cy="715580"/>
          </a:xfrm>
          <a:prstGeom prst="rect">
            <a:avLst/>
          </a:prstGeom>
          <a:noFill/>
        </p:spPr>
      </p:pic>
      <p:pic>
        <p:nvPicPr>
          <p:cNvPr id="24" name="Picture 4" descr="https://yandex.ru/images/_crpd/aeyb96390/b29da8j690sX/FbrJ4rDOoh7ShybY-sciamAU47bLZdcQ1E9gJd83YzwqICz4dM5yq_yoLVJ5o8n6H4NV19rWh30wotItC7c-FwRf6KJFGjMbshLjK0lktJijt1RkzOfVtJE6hfCulvdtLFZd3QVuNx6-zBvknuMfrbuFNeB-cGIb9gOR3m2k-aIBK9qBtqwRipIXptk75hYq4QVXlf-VxZcSWkVxfVIHbL3kKF5HXvZu_k8o5V5Bzm0KpISTTWMwK-RRYt89ptjS0CipMnRM8FujZAYYqiRUmyHGljb8p5T18GjVgm6TNS3eBgrPxp6kHtyPeqfe0Z8d6PaX0w1x4Us0YAPdjxTJQJGJa5LnfeJbAcfk2GmUlOgiZLUmDjcFZyOLdaOfMCbuX2Upj8QeF3xfjdm1P5EczdqERGEskID6BOPhbT9EeMEDGcpTBX0RWJAltEophObrAheEBpx0ZMQBmoYz3-LG7M1n2W9E71eubt14p03xXw4K13eCj-DwGTZAQn9sVsuzAlto4cVN01jwdaUaq9Y02YMVtAVfh4YFY7qX861Dhi7v5ZuOVk80nwxeOvSdoc-dC4eWsP1RECi30JOvnyeYwMDo2qBVL-LZQGYW-5sEJxmQN0Q0DCU3N0OJBqBvMxbP34e7LlQ9NgyN7bpUfNLcTdtVNdPfElPKVANAbP0kiRKSKSny5XwDKqGkdtiLlIeIoXakV8xWxvQBGgfS35M1Lx_E6P0lXDcsjF3Zlmwhng6Z1EbiLEMyiOTh4g8s1Lug4Rm6EEc9MnrRVJQZi-WUmQFWxOU8BbZmYHkG4JyQVK68hVueZC2l3fyvG1XsAwzNGWSUY31hYqoHwfCvPnWLoSIJKkC3fLNq4LYke-uVlDhQ5uW33wTFZoNq55HcAxfMzTQqf0d-Rf2O_7hGbaFeXyvG9OFe8aIrdbGQni12y3CRW7qSJXzgO3KWBEqotSWIUSalh37XpWYCG_UQ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6122" y="4233626"/>
            <a:ext cx="910573" cy="715580"/>
          </a:xfrm>
          <a:prstGeom prst="rect">
            <a:avLst/>
          </a:prstGeom>
          <a:noFill/>
        </p:spPr>
      </p:pic>
      <p:pic>
        <p:nvPicPr>
          <p:cNvPr id="25" name="Picture 4" descr="https://yandex.ru/images/_crpd/aeyb96390/b29da8j690sX/FbrJ4rDOoh7ShybY-sciamAU47bLZdcQ1E9gJd83YzwqICz4dM5yq_yoLVJ5o8n6H4NV19rWh30wotItC7c-FwRf6KJFGjMbshLjK0lktJijt1RkzOfVtJE6hfCulvdtLFZd3QVuNx6-zBvknuMfrbuFNeB-cGIb9gOR3m2k-aIBK9qBtqwRipIXptk75hYq4QVXlf-VxZcSWkVxfVIHbL3kKF5HXvZu_k8o5V5Bzm0KpISTTWMwK-RRYt89ptjS0CipMnRM8FujZAYYqiRUmyHGljb8p5T18GjVgm6TNS3eBgrPxp6kHtyPeqfe0Z8d6PaX0w1x4Us0YAPdjxTJQJGJa5LnfeJbAcfk2GmUlOgiZLUmDjcFZyOLdaOfMCbuX2Upj8QeF3xfjdm1P5EczdqERGEskID6BOPhbT9EeMEDGcpTBX0RWJAltEophObrAheEBpx0ZMQBmoYz3-LG7M1n2W9E71eubt14p03xXw4K13eCj-DwGTZAQn9sVsuzAlto4cVN01jwdaUaq9Y02YMVtAVfh4YFY7qX861Dhi7v5ZuOVk80nwxeOvSdoc-dC4eWsP1RECi30JOvnyeYwMDo2qBVL-LZQGYW-5sEJxmQN0Q0DCU3N0OJBqBvMxbP34e7LlQ9NgyN7bpUfNLcTdtVNdPfElPKVANAbP0kiRKSKSny5XwDKqGkdtiLlIeIoXakV8xWxvQBGgfS35M1Lx_E6P0lXDcsjF3Zlmwhng6Z1EbiLEMyiOTh4g8s1Lug4Rm6EEc9MnrRVJQZi-WUmQFWxOU8BbZmYHkG4JyQVK68hVueZC2l3fyvG1XsAwzNGWSUY31hYqoHwfCvPnWLoSIJKkC3fLNq4LYke-uVlDhQ5uW33wTFZoNq55HcAxfMzTQqf0d-Rf2O_7hGbaFeXyvG9OFe8aIrdbGQni12y3CRW7qSJXzgO3KWBEqotSWIUSalh37XpWYCG_UQ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587" y="4221088"/>
            <a:ext cx="1005404" cy="715580"/>
          </a:xfrm>
          <a:prstGeom prst="rect">
            <a:avLst/>
          </a:prstGeom>
          <a:noFill/>
        </p:spPr>
      </p:pic>
      <p:pic>
        <p:nvPicPr>
          <p:cNvPr id="26" name="Picture 4" descr="https://yandex.ru/images/_crpd/aeyb96390/b29da8j690sX/FbrJ4rDOoh7ShybY-sciamAU47bLZdcQ1E9gJd83YzwqICz4dM5yq_yoLVJ5o8n6H4NV19rWh30wotItC7c-FwRf6KJFGjMbshLjK0lktJijt1RkzOfVtJE6hfCulvdtLFZd3QVuNx6-zBvknuMfrbuFNeB-cGIb9gOR3m2k-aIBK9qBtqwRipIXptk75hYq4QVXlf-VxZcSWkVxfVIHbL3kKF5HXvZu_k8o5V5Bzm0KpISTTWMwK-RRYt89ptjS0CipMnRM8FujZAYYqiRUmyHGljb8p5T18GjVgm6TNS3eBgrPxp6kHtyPeqfe0Z8d6PaX0w1x4Us0YAPdjxTJQJGJa5LnfeJbAcfk2GmUlOgiZLUmDjcFZyOLdaOfMCbuX2Upj8QeF3xfjdm1P5EczdqERGEskID6BOPhbT9EeMEDGcpTBX0RWJAltEophObrAheEBpx0ZMQBmoYz3-LG7M1n2W9E71eubt14p03xXw4K13eCj-DwGTZAQn9sVsuzAlto4cVN01jwdaUaq9Y02YMVtAVfh4YFY7qX861Dhi7v5ZuOVk80nwxeOvSdoc-dC4eWsP1RECi30JOvnyeYwMDo2qBVL-LZQGYW-5sEJxmQN0Q0DCU3N0OJBqBvMxbP34e7LlQ9NgyN7bpUfNLcTdtVNdPfElPKVANAbP0kiRKSKSny5XwDKqGkdtiLlIeIoXakV8xWxvQBGgfS35M1Lx_E6P0lXDcsjF3Zlmwhng6Z1EbiLEMyiOTh4g8s1Lug4Rm6EEc9MnrRVJQZi-WUmQFWxOU8BbZmYHkG4JyQVK68hVueZC2l3fyvG1XsAwzNGWSUY31hYqoHwfCvPnWLoSIJKkC3fLNq4LYke-uVlDhQ5uW33wTFZoNq55HcAxfMzTQqf0d-Rf2O_7hGbaFeXyvG9OFe8aIrdbGQni12y3CRW7qSJXzgO3KWBEqotSWIUSalh37XpWYCG_UQ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7454" y="4221088"/>
            <a:ext cx="1037746" cy="715580"/>
          </a:xfrm>
          <a:prstGeom prst="rect">
            <a:avLst/>
          </a:prstGeom>
          <a:noFill/>
        </p:spPr>
      </p:pic>
      <p:pic>
        <p:nvPicPr>
          <p:cNvPr id="27" name="Picture 4" descr="https://yandex.ru/images/_crpd/aeyb96390/b29da8j690sX/FbrJ4rDOoh7ShybY-sciamAU47bLZdcQ1E9gJd83YzwqICz4dM5yq_yoLVJ5o8n6H4NV19rWh30wotItC7c-FwRf6KJFGjMbshLjK0lktJijt1RkzOfVtJE6hfCulvdtLFZd3QVuNx6-zBvknuMfrbuFNeB-cGIb9gOR3m2k-aIBK9qBtqwRipIXptk75hYq4QVXlf-VxZcSWkVxfVIHbL3kKF5HXvZu_k8o5V5Bzm0KpISTTWMwK-RRYt89ptjS0CipMnRM8FujZAYYqiRUmyHGljb8p5T18GjVgm6TNS3eBgrPxp6kHtyPeqfe0Z8d6PaX0w1x4Us0YAPdjxTJQJGJa5LnfeJbAcfk2GmUlOgiZLUmDjcFZyOLdaOfMCbuX2Upj8QeF3xfjdm1P5EczdqERGEskID6BOPhbT9EeMEDGcpTBX0RWJAltEophObrAheEBpx0ZMQBmoYz3-LG7M1n2W9E71eubt14p03xXw4K13eCj-DwGTZAQn9sVsuzAlto4cVN01jwdaUaq9Y02YMVtAVfh4YFY7qX861Dhi7v5ZuOVk80nwxeOvSdoc-dC4eWsP1RECi30JOvnyeYwMDo2qBVL-LZQGYW-5sEJxmQN0Q0DCU3N0OJBqBvMxbP34e7LlQ9NgyN7bpUfNLcTdtVNdPfElPKVANAbP0kiRKSKSny5XwDKqGkdtiLlIeIoXakV8xWxvQBGgfS35M1Lx_E6P0lXDcsjF3Zlmwhng6Z1EbiLEMyiOTh4g8s1Lug4Rm6EEc9MnrRVJQZi-WUmQFWxOU8BbZmYHkG4JyQVK68hVueZC2l3fyvG1XsAwzNGWSUY31hYqoHwfCvPnWLoSIJKkC3fLNq4LYke-uVlDhQ5uW33wTFZoNq55HcAxfMzTQqf0d-Rf2O_7hGbaFeXyvG9OFe8aIrdbGQni12y3CRW7qSJXzgO3KWBEqotSWIUSalh37XpWYCG_UQ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788" y="4233626"/>
            <a:ext cx="1065441" cy="71558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8438828" y="4077072"/>
            <a:ext cx="554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94051" y="5219383"/>
            <a:ext cx="2291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8+1=9</a:t>
            </a:r>
          </a:p>
        </p:txBody>
      </p:sp>
      <p:pic>
        <p:nvPicPr>
          <p:cNvPr id="31" name="Picture 4" descr="https://yandex.ru/images/_crpd/aeyb96390/b29da8j690sX/FbrJ4rDOoh7ShybY-sciamAU47bLZdcQ1E9gJd83YzwqICz4dM5yq_yoLVJ5o8n6H4NV19rWh30wotItC7c-FwRf6KJFGjMbshLjK0lktJijt1RkzOfVtJE6hfCulvdtLFZd3QVuNx6-zBvknuMfrbuFNeB-cGIb9gOR3m2k-aIBK9qBtqwRipIXptk75hYq4QVXlf-VxZcSWkVxfVIHbL3kKF5HXvZu_k8o5V5Bzm0KpISTTWMwK-RRYt89ptjS0CipMnRM8FujZAYYqiRUmyHGljb8p5T18GjVgm6TNS3eBgrPxp6kHtyPeqfe0Z8d6PaX0w1x4Us0YAPdjxTJQJGJa5LnfeJbAcfk2GmUlOgiZLUmDjcFZyOLdaOfMCbuX2Upj8QeF3xfjdm1P5EczdqERGEskID6BOPhbT9EeMEDGcpTBX0RWJAltEophObrAheEBpx0ZMQBmoYz3-LG7M1n2W9E71eubt14p03xXw4K13eCj-DwGTZAQn9sVsuzAlto4cVN01jwdaUaq9Y02YMVtAVfh4YFY7qX861Dhi7v5ZuOVk80nwxeOvSdoc-dC4eWsP1RECi30JOvnyeYwMDo2qBVL-LZQGYW-5sEJxmQN0Q0DCU3N0OJBqBvMxbP34e7LlQ9NgyN7bpUfNLcTdtVNdPfElPKVANAbP0kiRKSKSny5XwDKqGkdtiLlIeIoXakV8xWxvQBGgfS35M1Lx_E6P0lXDcsjF3Zlmwhng6Z1EbiLEMyiOTh4g8s1Lug4Rm6EEc9MnrRVJQZi-WUmQFWxOU8BbZmYHkG4JyQVK68hVueZC2l3fyvG1XsAwzNGWSUY31hYqoHwfCvPnWLoSIJKkC3fLNq4LYke-uVlDhQ5uW33wTFZoNq55HcAxfMzTQqf0d-Rf2O_7hGbaFeXyvG9OFe8aIrdbGQni12y3CRW7qSJXzgO3KWBEqotSWIUSalh37XpWYCG_UQ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5191" y="5237672"/>
            <a:ext cx="1080120" cy="715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476672"/>
            <a:ext cx="311790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Аквариум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Лунтика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https://ds04.infourok.ru/uploads/ex/0258/00025fcf-467cc6e2/img9.jpg"/>
          <p:cNvPicPr>
            <a:picLocks noChangeAspect="1" noChangeArrowheads="1"/>
          </p:cNvPicPr>
          <p:nvPr/>
        </p:nvPicPr>
        <p:blipFill rotWithShape="1">
          <a:blip r:embed="rId3" cstate="print"/>
          <a:srcRect l="3030" t="7229" r="1010" b="7933"/>
          <a:stretch/>
        </p:blipFill>
        <p:spPr bwMode="auto">
          <a:xfrm>
            <a:off x="1547664" y="1268760"/>
            <a:ext cx="6840760" cy="3904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3972" y="5172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Посчитайте сколько рыбок? В какую сторону плывет рыбка красного цвета? В какую сторону плывет рыбка голубого цвета? Сколько рыбок плывет вправо? Сколько рыбок плывет влево?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4175" b="3238"/>
          <a:stretch/>
        </p:blipFill>
        <p:spPr>
          <a:xfrm>
            <a:off x="1547664" y="2276872"/>
            <a:ext cx="6768752" cy="28046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836712"/>
            <a:ext cx="211173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99592" y="1628800"/>
            <a:ext cx="3779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Спал цветок и вдруг проснулся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(потянулись вверх)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 спать не захотел.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наклоны туловище вправо, влево)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Шевельнулся, потянулся,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(Руки вверх, потянуться)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Взвился вверх и полетел.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(Руки вверх, влево, вправо)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 утром лишь проснется,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Бабочка кружит и вьется.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Покружиться)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algteremok12.ucoz.ru/dokument/15-16g/so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374478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476672"/>
            <a:ext cx="320177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от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Лунтика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1700808"/>
            <a:ext cx="2771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траву роса ложиться,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 а нам пора вставать,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зарядку становится,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лучше день начать.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(Утро)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 в небе 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Ярко светит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прогулку мы идём, 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Песни весело поём!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(День)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292080" y="1628800"/>
            <a:ext cx="29878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прошел. Садится солнце.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Сумрак медленно крадется.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Зажигайте лампы, свечи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Наступает темный...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(Вечер)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 село. Свет погас.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Спать пора всем. Поздний час.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Улетел уж вечер прочь,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 ним крадется... 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(Ночь)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90964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 Лунтик приготовил для вас задачки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1052736"/>
            <a:ext cx="280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яблока из сада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Ежик притащил.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Самое румяное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Белке подарил.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радостью подарок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Получила Белка.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Сосчитайте яблоки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ежа в тарелке!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5" name="Picture 5" descr="https://4.bp.blogspot.com/-t7yBaSIDddA/Wp_iHNuOP7I/AAAAAAAAJzc/nl9fqXK89JQnUIYlOmE0KrC5z7U1RipigCLcBGAs/s1600/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2784309" cy="2088232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020272" y="2313166"/>
            <a:ext cx="1656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(3-1=2)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9" name="Picture 9" descr="https://ds04.infourok.ru/uploads/ex/0dca/000a0c61-61b5b612/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3600400" cy="2700300"/>
          </a:xfrm>
          <a:prstGeom prst="rect">
            <a:avLst/>
          </a:prstGeom>
          <a:noFill/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436096" y="4797152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(2+1=3)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455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32</cp:revision>
  <dcterms:created xsi:type="dcterms:W3CDTF">2020-11-11T11:49:25Z</dcterms:created>
  <dcterms:modified xsi:type="dcterms:W3CDTF">2020-11-16T03:13:11Z</dcterms:modified>
</cp:coreProperties>
</file>