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2" r:id="rId9"/>
    <p:sldId id="265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99592" y="692696"/>
            <a:ext cx="7054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Интегрированное занятие на тему 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«Народные промыслы»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детей подготовительной к школе группы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60232" y="3573016"/>
            <a:ext cx="21240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Подготовили: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Печникова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Н. Н.,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Селина Е.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А.,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воспитатели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95936" y="6211669"/>
            <a:ext cx="1336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Тазовский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2020 год</a:t>
            </a:r>
          </a:p>
        </p:txBody>
      </p:sp>
      <p:pic>
        <p:nvPicPr>
          <p:cNvPr id="7174" name="Picture 6" descr="https://kuda-mo.ru/uploads/3af33ee26f9392746e9cbba6de973e3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204864"/>
            <a:ext cx="4248472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s://www.rusvelikaia.ru/upload/resize_cache/iblock/56f/1000_1000_2/56fb1f8ec17a53286b84be0bca7410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08720"/>
            <a:ext cx="2016224" cy="2016224"/>
          </a:xfrm>
          <a:prstGeom prst="rect">
            <a:avLst/>
          </a:prstGeom>
          <a:noFill/>
        </p:spPr>
      </p:pic>
      <p:pic>
        <p:nvPicPr>
          <p:cNvPr id="4100" name="Picture 4" descr="https://cdn.goldenhohloma.com/upload/resize_cache/iblock/bb1/1600_1600_1/bb1031d27233bc9310f6bc97b6b9eae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2996952"/>
            <a:ext cx="2112169" cy="2088232"/>
          </a:xfrm>
          <a:prstGeom prst="rect">
            <a:avLst/>
          </a:prstGeom>
          <a:noFill/>
        </p:spPr>
      </p:pic>
      <p:pic>
        <p:nvPicPr>
          <p:cNvPr id="4102" name="Picture 6" descr="https://www.lavka-podarkov.ru/upload/iblock/927/Image00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2996952"/>
            <a:ext cx="2187624" cy="2187624"/>
          </a:xfrm>
          <a:prstGeom prst="rect">
            <a:avLst/>
          </a:prstGeom>
          <a:noFill/>
        </p:spPr>
      </p:pic>
      <p:pic>
        <p:nvPicPr>
          <p:cNvPr id="4104" name="Picture 8" descr="http://toy43.com/image/data/15%D0%BF%D0%B0%D1%80%D1%82%D0%B8%D1%8F/710_16++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980728"/>
            <a:ext cx="2194519" cy="1944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1520" y="1124744"/>
            <a:ext cx="47525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Мы весёлые 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Матрёшки –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(руки полочкой перед грудью, указательный палец правой руки упирается в щёку)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Ладушки, ладушки –</a:t>
            </a:r>
          </a:p>
          <a:p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(хлопки в ладошки)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ногах у нас сапожки –</a:t>
            </a:r>
          </a:p>
          <a:p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(поочерёдно выставляют вперёд правую и левую ноги)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Ладушки, ладушки –</a:t>
            </a:r>
          </a:p>
          <a:p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(хлопки в ладошки)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сарафанах наших пёстрых –</a:t>
            </a:r>
          </a:p>
          <a:p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(имитация держания за подол сарафана)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Ладушки, ладушки –</a:t>
            </a:r>
          </a:p>
          <a:p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(хлопки в ладошки)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Мы похожи, словно сёстры –</a:t>
            </a:r>
          </a:p>
          <a:p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(держаться за воображаемые концы платочка и приседают)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Ладушки, ладушки –</a:t>
            </a:r>
          </a:p>
          <a:p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(хлопки в ладошки)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5776" y="692696"/>
            <a:ext cx="305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Выполни физкультминутку</a:t>
            </a:r>
          </a:p>
        </p:txBody>
      </p:sp>
      <p:pic>
        <p:nvPicPr>
          <p:cNvPr id="5" name="Picture 2" descr="https://ds05.infourok.ru/uploads/ex/0c75/000ca31c-d49b0ff8/hello_html_751e2a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12776"/>
            <a:ext cx="4032448" cy="36724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331640" y="836712"/>
            <a:ext cx="5822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Рассмотри узоры и скажи в какой росписи её используют.</a:t>
            </a:r>
          </a:p>
        </p:txBody>
      </p:sp>
      <p:pic>
        <p:nvPicPr>
          <p:cNvPr id="2050" name="Picture 2" descr="https://uslide.ru/images/7/13764/960/img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064" y="1390347"/>
            <a:ext cx="2016224" cy="15121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68351" y="3086818"/>
            <a:ext cx="152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(Дымковская)</a:t>
            </a:r>
          </a:p>
        </p:txBody>
      </p:sp>
      <p:pic>
        <p:nvPicPr>
          <p:cNvPr id="2052" name="Picture 4" descr="https://ds04.infourok.ru/uploads/ex/1225/000bf904-e376b022/img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32904" y="2640036"/>
            <a:ext cx="2040226" cy="16561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958729" y="4413413"/>
            <a:ext cx="1412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(Гжельская)</a:t>
            </a:r>
          </a:p>
        </p:txBody>
      </p:sp>
      <p:pic>
        <p:nvPicPr>
          <p:cNvPr id="2056" name="Picture 8" descr="https://avatars.mds.yandex.net/get-pdb/2712482/507a0c29-aaca-4cfa-a76a-bd490aa89121/s1200?webp=fal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13086" y="3001598"/>
            <a:ext cx="1823142" cy="15841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206510" y="4745133"/>
            <a:ext cx="1507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(Хохломская)</a:t>
            </a:r>
          </a:p>
        </p:txBody>
      </p:sp>
      <p:pic>
        <p:nvPicPr>
          <p:cNvPr id="2058" name="Picture 10" descr="https://fb.ru/misc/i/gallery/28767/63756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82576" y="1355978"/>
            <a:ext cx="1696244" cy="15522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4436356" y="3098796"/>
            <a:ext cx="190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Филимоновская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  <p:bldP spid="11" grpId="0" build="p"/>
      <p:bldP spid="1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835696" y="836712"/>
            <a:ext cx="5361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Нарисуй рисунок, используя один из видов росписи.</a:t>
            </a:r>
          </a:p>
        </p:txBody>
      </p:sp>
      <p:pic>
        <p:nvPicPr>
          <p:cNvPr id="27650" name="Picture 2" descr="https://ds05.infourok.ru/uploads/ex/0e22/000a33c9-c2c21af9/hello_html_m6fb6ad1d.jpg"/>
          <p:cNvPicPr>
            <a:picLocks noChangeAspect="1" noChangeArrowheads="1"/>
          </p:cNvPicPr>
          <p:nvPr/>
        </p:nvPicPr>
        <p:blipFill rotWithShape="1">
          <a:blip r:embed="rId3" cstate="print"/>
          <a:srcRect l="14286" r="17818"/>
          <a:stretch/>
        </p:blipFill>
        <p:spPr bwMode="auto">
          <a:xfrm>
            <a:off x="2530585" y="1362637"/>
            <a:ext cx="2046390" cy="2260518"/>
          </a:xfrm>
          <a:prstGeom prst="rect">
            <a:avLst/>
          </a:prstGeom>
          <a:noFill/>
        </p:spPr>
      </p:pic>
      <p:pic>
        <p:nvPicPr>
          <p:cNvPr id="27654" name="Picture 6" descr="https://ds04.infourok.ru/uploads/ex/026a/0013ec11-cccfc79d/4/img10.jpg"/>
          <p:cNvPicPr>
            <a:picLocks noChangeAspect="1" noChangeArrowheads="1"/>
          </p:cNvPicPr>
          <p:nvPr/>
        </p:nvPicPr>
        <p:blipFill rotWithShape="1">
          <a:blip r:embed="rId4" cstate="print"/>
          <a:srcRect l="6339" t="9211" r="8889" b="14073"/>
          <a:stretch/>
        </p:blipFill>
        <p:spPr bwMode="auto">
          <a:xfrm>
            <a:off x="4139952" y="3654710"/>
            <a:ext cx="2440155" cy="16561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656" name="Picture 8" descr="http://img1.liveinternet.ru/images/foto/c/1/apps/4/747/4747301_img0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97534" y="1517704"/>
            <a:ext cx="2009638" cy="25133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662" name="Picture 14" descr="https://ds04.infourok.ru/uploads/ex/0cb9/00096f10-8dcd3c74/hello_html_m40ee6461.jpg"/>
          <p:cNvPicPr>
            <a:picLocks noChangeAspect="1" noChangeArrowheads="1"/>
          </p:cNvPicPr>
          <p:nvPr/>
        </p:nvPicPr>
        <p:blipFill rotWithShape="1">
          <a:blip r:embed="rId6" cstate="print"/>
          <a:srcRect l="8951" r="5968"/>
          <a:stretch/>
        </p:blipFill>
        <p:spPr bwMode="auto">
          <a:xfrm>
            <a:off x="275265" y="2492896"/>
            <a:ext cx="2053391" cy="26196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900igr.net/up/datas/191340/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27584" y="1700808"/>
            <a:ext cx="3153427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Что я вижу! Что за диво!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Сколько радости вокруг!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Правда, дети тут красиво?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Аж захватывает дух!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 что за красота, вы угадайте.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267744" y="98072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Отгадай загадку </a:t>
            </a:r>
          </a:p>
        </p:txBody>
      </p:sp>
      <p:pic>
        <p:nvPicPr>
          <p:cNvPr id="6146" name="Picture 2" descr="https://dshil.nnov.muzkult.ru/media/2020/03/04/1253243601/im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556792"/>
            <a:ext cx="4639368" cy="347952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27584" y="4293096"/>
            <a:ext cx="2433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(Народные промыслы)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483768" y="1052736"/>
            <a:ext cx="376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Отгадай о какой игрушке идет речь?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1844824"/>
            <a:ext cx="345638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Игрушки это не простые, а волшебно-расписные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Белоснежны, как березки, кружочки, клеточки, полоски –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Простой, казалось бы, узор, но отвести не в силах взор.</a:t>
            </a:r>
          </a:p>
          <a:p>
            <a:endParaRPr lang="ru-RU" dirty="0"/>
          </a:p>
        </p:txBody>
      </p:sp>
      <p:pic>
        <p:nvPicPr>
          <p:cNvPr id="5122" name="Picture 2" descr="http://900igr.net/up/datai/101209/0005-005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1" y="1772816"/>
            <a:ext cx="4752528" cy="318891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55576" y="3789040"/>
            <a:ext cx="2433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(Дымковская игрушка)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99592" y="1628800"/>
            <a:ext cx="251972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Сине-белая посуда,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Расскажи-ка ты откуда?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Видно издали пришла</a:t>
            </a:r>
          </a:p>
          <a:p>
            <a:pPr>
              <a:lnSpc>
                <a:spcPct val="150000"/>
              </a:lnSpc>
            </a:pP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И цветами расцвела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Голубыми, синими,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нежными, красивыми</a:t>
            </a:r>
          </a:p>
          <a:p>
            <a:endParaRPr lang="ru-RU" dirty="0"/>
          </a:p>
        </p:txBody>
      </p:sp>
      <p:pic>
        <p:nvPicPr>
          <p:cNvPr id="4100" name="Picture 4" descr="https://avatars.mds.yandex.net/get-pdb/1969020/48fc17f2-95a1-4acc-a6b6-b59d57c7179e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196752"/>
            <a:ext cx="5112568" cy="367240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87624" y="4509120"/>
            <a:ext cx="985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(Гжель)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9553" y="1196752"/>
            <a:ext cx="4104456" cy="2951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Ветка плавно изогнулась, и колечком завернулась.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Рядом с листиком трёхпалым, земляника цветом алым.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Засияла, поднялась, сладким соком налилась.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 трава, как бахрома. Что же это?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3608" y="4581128"/>
            <a:ext cx="1189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(Хохлома)</a:t>
            </a:r>
          </a:p>
        </p:txBody>
      </p:sp>
      <p:pic>
        <p:nvPicPr>
          <p:cNvPr id="3074" name="Picture 2" descr="https://regnum.ru/uploads/pictures/news/2016/01/28/regnum_picture_1453967305552960_norma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412776"/>
            <a:ext cx="4547928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3568" y="1268760"/>
            <a:ext cx="2590389" cy="3277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Ой,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свистулечка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какая,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Лошадка полосатая!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Необычная, смешная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 чуть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чуть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пузатая!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Подожди минуточку,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Ты откуда, лошадка?</a:t>
            </a:r>
          </a:p>
          <a:p>
            <a:pPr>
              <a:lnSpc>
                <a:spcPct val="150000"/>
              </a:lnSpc>
            </a:pPr>
            <a:r>
              <a:rPr lang="ru-RU" u="sng" dirty="0" err="1">
                <a:latin typeface="Times New Roman" pitchFamily="18" charset="0"/>
                <a:cs typeface="Times New Roman" pitchFamily="18" charset="0"/>
              </a:rPr>
              <a:t>Лошадочка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 свистит моя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4581128"/>
            <a:ext cx="190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Филимоновская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21506" name="Picture 2" descr="https://steshka.ru/wp-content/uploads/2015/03/Filimonovskaya_igrushka_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980728"/>
            <a:ext cx="5130570" cy="40324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835696" y="980728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Игра «Четвертый лишний». Назови лишний предмет.</a:t>
            </a:r>
          </a:p>
        </p:txBody>
      </p:sp>
      <p:pic>
        <p:nvPicPr>
          <p:cNvPr id="20482" name="Picture 2" descr="https://im0-tub-ru.yandex.net/i?id=ba2e68d3a68c0fa1eb8f5a5469d5d946-l&amp;ref=rim&amp;n=13&amp;w=2048&amp;h=20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00808"/>
            <a:ext cx="1944216" cy="1944216"/>
          </a:xfrm>
          <a:prstGeom prst="rect">
            <a:avLst/>
          </a:prstGeom>
          <a:noFill/>
        </p:spPr>
      </p:pic>
      <p:pic>
        <p:nvPicPr>
          <p:cNvPr id="20484" name="Picture 4" descr="https://melkie.net/wp-content/uploads/2019/02/post_5c54019618e5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2852936"/>
            <a:ext cx="2088232" cy="2088232"/>
          </a:xfrm>
          <a:prstGeom prst="rect">
            <a:avLst/>
          </a:prstGeom>
          <a:noFill/>
        </p:spPr>
      </p:pic>
      <p:pic>
        <p:nvPicPr>
          <p:cNvPr id="20486" name="Picture 6" descr="https://xn-----6kcczvgdqeowecha6a6t.xn--p1ai/image/cache/catalog/dymka/1800.5vsadnikvcilindre1-900x12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2924944"/>
            <a:ext cx="1890210" cy="1944216"/>
          </a:xfrm>
          <a:prstGeom prst="rect">
            <a:avLst/>
          </a:prstGeom>
          <a:noFill/>
        </p:spPr>
      </p:pic>
      <p:pic>
        <p:nvPicPr>
          <p:cNvPr id="20488" name="Picture 8" descr="https://i.pinimg.com/originals/d2/ab/05/d2ab05779cab18f2cac60bae4a2fea1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1556792"/>
            <a:ext cx="2211376" cy="187220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s://cdn2.static1-sima-land.com/items/2423092/1/700-n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96752"/>
            <a:ext cx="2204864" cy="2204864"/>
          </a:xfrm>
          <a:prstGeom prst="rect">
            <a:avLst/>
          </a:prstGeom>
          <a:noFill/>
        </p:spPr>
      </p:pic>
      <p:pic>
        <p:nvPicPr>
          <p:cNvPr id="2052" name="Picture 4" descr="https://cdn3.static1-sima-land.com/items/3162120/1/700-n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3068960"/>
            <a:ext cx="2232248" cy="2232248"/>
          </a:xfrm>
          <a:prstGeom prst="rect">
            <a:avLst/>
          </a:prstGeom>
          <a:noFill/>
        </p:spPr>
      </p:pic>
      <p:pic>
        <p:nvPicPr>
          <p:cNvPr id="2054" name="Picture 6" descr="https://avatars.mds.yandex.net/get-pdb/1495767/63ed26ba-cebc-41ef-a25c-2efdb6b21ae3/s1200?webp=fal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2996952"/>
            <a:ext cx="2160240" cy="2160240"/>
          </a:xfrm>
          <a:prstGeom prst="rect">
            <a:avLst/>
          </a:prstGeom>
          <a:noFill/>
        </p:spPr>
      </p:pic>
      <p:pic>
        <p:nvPicPr>
          <p:cNvPr id="2056" name="Picture 8" descr="https://skidka-krasnodar.ru/images/prodacts/sourse/66411/66411191_shtof-gjel1818-gluhar-2l-s0018-9930135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1268760"/>
            <a:ext cx="2376264" cy="22120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https://www.lavka-podarkov.ru/upload/iblock/0bc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80728"/>
            <a:ext cx="1944216" cy="1944216"/>
          </a:xfrm>
          <a:prstGeom prst="rect">
            <a:avLst/>
          </a:prstGeom>
          <a:noFill/>
        </p:spPr>
      </p:pic>
      <p:pic>
        <p:nvPicPr>
          <p:cNvPr id="26628" name="Picture 4" descr="https://www.lavka-podarkov.ru/upload/iblock/f06/Image000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052736"/>
            <a:ext cx="1872208" cy="1872208"/>
          </a:xfrm>
          <a:prstGeom prst="rect">
            <a:avLst/>
          </a:prstGeom>
          <a:noFill/>
        </p:spPr>
      </p:pic>
      <p:pic>
        <p:nvPicPr>
          <p:cNvPr id="26630" name="Picture 6" descr="https://www.lavka-podarkov.ru/upload/iblock/af1/Image000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2924944"/>
            <a:ext cx="2016224" cy="2016224"/>
          </a:xfrm>
          <a:prstGeom prst="rect">
            <a:avLst/>
          </a:prstGeom>
          <a:noFill/>
        </p:spPr>
      </p:pic>
      <p:pic>
        <p:nvPicPr>
          <p:cNvPr id="26632" name="Picture 8" descr="https://static-eu.insales.ru/images/products/1/82/217186386/barynya-s-sobachkoj-i-buketom-filimonovskaya-igrushk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2924944"/>
            <a:ext cx="2088232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342</Words>
  <Application>Microsoft Office PowerPoint</Application>
  <PresentationFormat>Экран (4:3)</PresentationFormat>
  <Paragraphs>64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q</cp:lastModifiedBy>
  <cp:revision>29</cp:revision>
  <dcterms:created xsi:type="dcterms:W3CDTF">2020-11-10T14:32:26Z</dcterms:created>
  <dcterms:modified xsi:type="dcterms:W3CDTF">2020-11-11T10:27:46Z</dcterms:modified>
</cp:coreProperties>
</file>