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73" r:id="rId3"/>
    <p:sldId id="276" r:id="rId4"/>
    <p:sldId id="275" r:id="rId5"/>
    <p:sldId id="274" r:id="rId6"/>
    <p:sldId id="272" r:id="rId7"/>
    <p:sldId id="271" r:id="rId8"/>
    <p:sldId id="270" r:id="rId9"/>
    <p:sldId id="269" r:id="rId10"/>
    <p:sldId id="277" r:id="rId11"/>
    <p:sldId id="280" r:id="rId12"/>
    <p:sldId id="27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8" autoAdjust="0"/>
    <p:restoredTop sz="94660"/>
  </p:normalViewPr>
  <p:slideViewPr>
    <p:cSldViewPr>
      <p:cViewPr varScale="1">
        <p:scale>
          <a:sx n="68" d="100"/>
          <a:sy n="68" d="100"/>
        </p:scale>
        <p:origin x="14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1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290" name="AutoShape 2" descr="https://img3.badfon.ru/original/4516x3014/b/b2/autumn-leaves-colorful-548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https://img3.badfon.ru/original/4516x3014/b/b2/autumn-leaves-colorful-548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8" name="Picture 2" descr="https://wallbox.ru/resize/1920x1200/wallpapers/main2/201727/14995067365960a83080d522.987655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3209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627784" y="1844824"/>
            <a:ext cx="5814392" cy="1224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занятие</a:t>
            </a:r>
          </a:p>
          <a:p>
            <a:pPr algn="ctr"/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старшей группе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419872" y="3212976"/>
            <a:ext cx="36520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Золотая осень</a:t>
            </a:r>
            <a:r>
              <a:rPr kumimoji="0" lang="ru-RU" sz="2800" b="0" i="1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00192" y="5373216"/>
            <a:ext cx="2358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</a:t>
            </a:r>
          </a:p>
          <a:p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Аллабердина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Р.З</a:t>
            </a:r>
          </a:p>
          <a:p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Тонконогова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М.А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i.artfile.ru/2880x1800_890140_%5bwww.ArtFile.ru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210" y="0"/>
            <a:ext cx="9173210" cy="6858000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683568" y="957209"/>
            <a:ext cx="770485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Физминутка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(Пальчиковая гимнастика)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Осенний букет»</a:t>
            </a:r>
            <a:endParaRPr kumimoji="0" lang="ru-RU" sz="24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Раз, два, три, четыре, пять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Будем листья собирать. (Сжимать и разжимать кулачки).</a:t>
            </a:r>
            <a:endParaRPr kumimoji="0" lang="ru-RU" sz="24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Листья берёзы. (Загибать поочерёдно пальцы).</a:t>
            </a:r>
            <a:endParaRPr kumimoji="0" lang="ru-RU" sz="24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Листья рябины,</a:t>
            </a:r>
            <a:endParaRPr kumimoji="0" lang="ru-RU" sz="24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Листики тополя,</a:t>
            </a:r>
            <a:endParaRPr kumimoji="0" lang="ru-RU" sz="24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Листья осины,</a:t>
            </a:r>
            <a:endParaRPr kumimoji="0" lang="ru-RU" sz="24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Листики дуба </a:t>
            </a:r>
            <a:endParaRPr kumimoji="0" lang="ru-RU" sz="24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соберём (Сжимать и разжимать кулачки).</a:t>
            </a:r>
            <a:endParaRPr kumimoji="0" lang="ru-RU" sz="24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вазу осенний</a:t>
            </a:r>
            <a:endParaRPr kumimoji="0" lang="ru-RU" sz="24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Букет отнесём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i.artfile.ru/2880x1800_890140_%5bwww.ArtFile.ru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476672"/>
            <a:ext cx="72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Ребята давайте нарисуем осенний лес.</a:t>
            </a:r>
          </a:p>
          <a:p>
            <a:pPr algn="ctr"/>
            <a:r>
              <a:rPr lang="ru-RU" sz="2800" dirty="0"/>
              <a:t>Какие цвета им будем использовать? </a:t>
            </a:r>
          </a:p>
        </p:txBody>
      </p:sp>
      <p:pic>
        <p:nvPicPr>
          <p:cNvPr id="4098" name="Picture 2" descr="https://i0.wp.com/grafomanim.ru/wp-content/uploads/2013/10/Zolotaya-osen-v-les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700808"/>
            <a:ext cx="6619875" cy="4524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i.artfile.ru/2880x1800_890140_%5bwww.ArtFile.ru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331640" y="548680"/>
            <a:ext cx="698477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наше занятие подошло к концу, скажите, ребята: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каком времени года мы говорили на занятии?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бывает только осенью?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924944"/>
            <a:ext cx="6096000" cy="33337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i.artfile.ru/2880x1800_890140_%5bwww.ArtFile.ru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259632" y="476672"/>
            <a:ext cx="612068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Ребята послушайте стихотворение:</a:t>
            </a:r>
            <a:endParaRPr kumimoji="0" lang="ru-RU" sz="4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4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Осень, как художник,</a:t>
            </a:r>
            <a:endParaRPr lang="ru-RU" sz="4000" dirty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Лес разрисовала.</a:t>
            </a:r>
            <a:endParaRPr kumimoji="0" 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Дерево и кустик-</a:t>
            </a:r>
            <a:endParaRPr kumimoji="0" 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Все волшебным стало.</a:t>
            </a:r>
            <a:endParaRPr kumimoji="0" 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5" y="3105752"/>
            <a:ext cx="4267209" cy="1514859"/>
          </a:xfrm>
        </p:spPr>
      </p:pic>
      <p:pic>
        <p:nvPicPr>
          <p:cNvPr id="11266" name="Picture 2" descr="https://i.artfile.ru/2880x1800_890140_%5bwww.ArtFile.ru%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2725" y="-7771"/>
            <a:ext cx="917321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548680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Ребята сегодня мы отправимся в осенний лес. А поедим мы на автобусе, но сначала вспомним правила поведения в транспорте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01332"/>
            <a:ext cx="4032448" cy="423598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86824" y="212515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dirty="0"/>
              <a:t>  * В автобусе себя нужно вести тихо и     спокойно,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 автобусе нельзя сорить,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нужно уступать место старшим,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нельзя бегать,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заходить надо в переднюю дверь, а выходить в заднюю.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i.artfile.ru/2880x1800_890140_%5bwww.ArtFile.ru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pic>
        <p:nvPicPr>
          <p:cNvPr id="29698" name="Picture 2" descr="https://cs2.livemaster.ru/storage/da/a6/071b1af9dcd4e7031ad191b669zi--kartiny-i-panno-kartina-zolotaya-osen-levit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685" y="2187894"/>
            <a:ext cx="7199528" cy="41044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240" y="108451"/>
            <a:ext cx="86728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Ребята, рассмотрите картину «Золотая осень» 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</a:rPr>
              <a:t>И. Левитана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4853" y="1098377"/>
            <a:ext cx="76431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Что изображено на ней? Как вы думаете почему она так называется? Все ли деревья осенью одеваются в золотые листья? Назовите те деревья, которые зимой остаются зелеными.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i.artfile.ru/2880x1800_890140_%5bwww.ArtFile.ru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210" y="0"/>
            <a:ext cx="917321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95736" y="260648"/>
            <a:ext cx="52105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Какие вы знаете признаки осени</a:t>
            </a:r>
          </a:p>
        </p:txBody>
      </p:sp>
      <p:pic>
        <p:nvPicPr>
          <p:cNvPr id="30722" name="Picture 2" descr="https://detivsadu.ru/wp-content/uploads/2020/09/igra-osen-kaka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058506"/>
            <a:ext cx="8102513" cy="5184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268" y="1600201"/>
            <a:ext cx="2193702" cy="2334124"/>
          </a:xfrm>
        </p:spPr>
      </p:pic>
      <p:pic>
        <p:nvPicPr>
          <p:cNvPr id="11266" name="Picture 2" descr="https://i.artfile.ru/2880x1800_890140_%5bwww.ArtFile.ru%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05512" y="92075"/>
            <a:ext cx="37825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Игра «Найди листочек»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7370"/>
            <a:ext cx="2823134" cy="31543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6499"/>
          <a:stretch/>
        </p:blipFill>
        <p:spPr>
          <a:xfrm>
            <a:off x="3280334" y="788454"/>
            <a:ext cx="2709664" cy="304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328" y="797858"/>
            <a:ext cx="2286000" cy="304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49" y="4009380"/>
            <a:ext cx="2805512" cy="25743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81975" y="4165473"/>
            <a:ext cx="2533679" cy="24188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94" y="4071928"/>
            <a:ext cx="2430016" cy="247995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i.artfile.ru/2880x1800_890140_%5bwww.ArtFile.ru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67544" y="620688"/>
            <a:ext cx="810039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Ребята как называется лес из берез?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называется лес из осин?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 кленов?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 дубов? 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924944"/>
            <a:ext cx="6096000" cy="33337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i.artfile.ru/2880x1800_890140_%5bwww.ArtFile.ru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142" y="0"/>
            <a:ext cx="917321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03648" y="260648"/>
            <a:ext cx="6678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Ребята как называется явление, когда падают листья? Давайте, посчитаем, сколько кленовых листиков? </a:t>
            </a:r>
          </a:p>
        </p:txBody>
      </p:sp>
      <p:pic>
        <p:nvPicPr>
          <p:cNvPr id="34818" name="Picture 2" descr="https://im0-tub-ru.yandex.net/i?id=e601988d989469e48365e4ee50d827e8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24744"/>
            <a:ext cx="1152128" cy="1197017"/>
          </a:xfrm>
          <a:prstGeom prst="rect">
            <a:avLst/>
          </a:prstGeom>
          <a:noFill/>
        </p:spPr>
      </p:pic>
      <p:pic>
        <p:nvPicPr>
          <p:cNvPr id="7" name="Picture 2" descr="https://im0-tub-ru.yandex.net/i?id=e601988d989469e48365e4ee50d827e8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9865" y="1124744"/>
            <a:ext cx="1152128" cy="1197017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059832" y="2636912"/>
            <a:ext cx="3242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 сколько дубовых листочков? </a:t>
            </a:r>
          </a:p>
        </p:txBody>
      </p:sp>
      <p:pic>
        <p:nvPicPr>
          <p:cNvPr id="34820" name="Picture 4" descr="https://sticker-na-auto.ru/images/product/l/5804a69f5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2441" y="3044266"/>
            <a:ext cx="1086121" cy="1152128"/>
          </a:xfrm>
          <a:prstGeom prst="rect">
            <a:avLst/>
          </a:prstGeom>
          <a:noFill/>
        </p:spPr>
      </p:pic>
      <p:pic>
        <p:nvPicPr>
          <p:cNvPr id="14" name="Picture 4" descr="https://sticker-na-auto.ru/images/product/l/5804a69f5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9364" y="3069578"/>
            <a:ext cx="1098675" cy="1152128"/>
          </a:xfrm>
          <a:prstGeom prst="rect">
            <a:avLst/>
          </a:prstGeom>
          <a:noFill/>
        </p:spPr>
      </p:pic>
      <p:pic>
        <p:nvPicPr>
          <p:cNvPr id="15" name="Picture 4" descr="https://sticker-na-auto.ru/images/product/l/5804a69f5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1456" y="3069578"/>
            <a:ext cx="1105939" cy="1152128"/>
          </a:xfrm>
          <a:prstGeom prst="rect">
            <a:avLst/>
          </a:prstGeom>
          <a:noFill/>
        </p:spPr>
      </p:pic>
      <p:pic>
        <p:nvPicPr>
          <p:cNvPr id="16" name="Picture 4" descr="https://sticker-na-auto.ru/images/product/l/5804a69f5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1265" y="3055930"/>
            <a:ext cx="1080097" cy="1152128"/>
          </a:xfrm>
          <a:prstGeom prst="rect">
            <a:avLst/>
          </a:prstGeom>
          <a:noFill/>
        </p:spPr>
      </p:pic>
      <p:pic>
        <p:nvPicPr>
          <p:cNvPr id="17" name="Picture 4" descr="https://sticker-na-auto.ru/images/product/l/5804a69f5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3092" y="3069578"/>
            <a:ext cx="1080097" cy="1152128"/>
          </a:xfrm>
          <a:prstGeom prst="rect">
            <a:avLst/>
          </a:prstGeom>
          <a:noFill/>
        </p:spPr>
      </p:pic>
      <p:pic>
        <p:nvPicPr>
          <p:cNvPr id="18" name="Picture 4" descr="https://sticker-na-auto.ru/images/product/l/5804a69f5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9241" y="3079282"/>
            <a:ext cx="1070896" cy="1152128"/>
          </a:xfrm>
          <a:prstGeom prst="rect">
            <a:avLst/>
          </a:prstGeom>
          <a:noFill/>
        </p:spPr>
      </p:pic>
      <p:pic>
        <p:nvPicPr>
          <p:cNvPr id="19" name="Picture 4" descr="https://sticker-na-auto.ru/images/product/l/5804a69f5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15409" y="3094727"/>
            <a:ext cx="997558" cy="1152128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1510445" y="4914642"/>
            <a:ext cx="71653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Каких больше листочков? На сколько больше? Что надо сделать чтобы листьев стало одинаково? Верно надо к шести листочкам добавить один. </a:t>
            </a:r>
          </a:p>
        </p:txBody>
      </p:sp>
      <p:pic>
        <p:nvPicPr>
          <p:cNvPr id="21" name="Picture 2" descr="https://im0-tub-ru.yandex.net/i?id=e601988d989469e48365e4ee50d827e8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5853" y="1124744"/>
            <a:ext cx="1152128" cy="1197017"/>
          </a:xfrm>
          <a:prstGeom prst="rect">
            <a:avLst/>
          </a:prstGeom>
          <a:noFill/>
        </p:spPr>
      </p:pic>
      <p:pic>
        <p:nvPicPr>
          <p:cNvPr id="22" name="Picture 2" descr="https://im0-tub-ru.yandex.net/i?id=e601988d989469e48365e4ee50d827e8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5876" y="1124744"/>
            <a:ext cx="1152128" cy="1197017"/>
          </a:xfrm>
          <a:prstGeom prst="rect">
            <a:avLst/>
          </a:prstGeom>
          <a:noFill/>
        </p:spPr>
      </p:pic>
      <p:pic>
        <p:nvPicPr>
          <p:cNvPr id="23" name="Picture 2" descr="https://im0-tub-ru.yandex.net/i?id=e601988d989469e48365e4ee50d827e8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1144" y="1101559"/>
            <a:ext cx="1152128" cy="1197017"/>
          </a:xfrm>
          <a:prstGeom prst="rect">
            <a:avLst/>
          </a:prstGeom>
          <a:noFill/>
        </p:spPr>
      </p:pic>
      <p:pic>
        <p:nvPicPr>
          <p:cNvPr id="24" name="Picture 2" descr="https://im0-tub-ru.yandex.net/i?id=e601988d989469e48365e4ee50d827e8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1549" y="1084760"/>
            <a:ext cx="1152128" cy="1197017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25958" y="871775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7937" y="2909722"/>
            <a:ext cx="728883" cy="1456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>
                <a:solidFill>
                  <a:srgbClr val="FF0000"/>
                </a:solidFill>
              </a:rPr>
              <a:t>7</a:t>
            </a:r>
          </a:p>
        </p:txBody>
      </p:sp>
      <p:pic>
        <p:nvPicPr>
          <p:cNvPr id="27" name="Picture 2" descr="https://im0-tub-ru.yandex.net/i?id=e601988d989469e48365e4ee50d827e8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0137" y="1086174"/>
            <a:ext cx="1152128" cy="1197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11266" name="Picture 2" descr="https://i.artfile.ru/2880x1800_890140_%5bwww.ArtFile.ru%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67744" y="325688"/>
            <a:ext cx="4912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Игра «Назови все части суток»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96752"/>
            <a:ext cx="8003232" cy="518412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329</Words>
  <Application>Microsoft Office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Лилия</dc:creator>
  <cp:lastModifiedBy>q</cp:lastModifiedBy>
  <cp:revision>16</cp:revision>
  <dcterms:created xsi:type="dcterms:W3CDTF">2020-10-26T10:28:56Z</dcterms:created>
  <dcterms:modified xsi:type="dcterms:W3CDTF">2020-10-26T12:13:10Z</dcterms:modified>
</cp:coreProperties>
</file>