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4" r:id="rId5"/>
    <p:sldId id="263" r:id="rId6"/>
    <p:sldId id="262" r:id="rId7"/>
    <p:sldId id="261" r:id="rId8"/>
    <p:sldId id="259" r:id="rId9"/>
    <p:sldId id="268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1365" autoAdjust="0"/>
  </p:normalViewPr>
  <p:slideViewPr>
    <p:cSldViewPr>
      <p:cViewPr varScale="1">
        <p:scale>
          <a:sx n="72" d="100"/>
          <a:sy n="72" d="100"/>
        </p:scale>
        <p:origin x="17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beloevo-kor.ru/wp-content/uploads/2018/12/3_20131128_19251075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99792" y="270892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старшей группе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«Зимушка- зима»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5517232"/>
            <a:ext cx="2790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f2/f5/c6/f2f5c6b7b72f0a86e537aa2f4872b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87624" y="476672"/>
            <a:ext cx="72728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Давайте вспомним все признаки зимы.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Предлагаем</a:t>
            </a:r>
            <a:r>
              <a:rPr kumimoji="0" lang="ru-RU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Вам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нарисовать зимний лес.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100fotok.ru/wp-content/uploads/2020/10/63c3a578d5bd74b892c60818360df20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4458211" cy="3096344"/>
          </a:xfrm>
          <a:prstGeom prst="rect">
            <a:avLst/>
          </a:prstGeom>
          <a:noFill/>
        </p:spPr>
      </p:pic>
      <p:pic>
        <p:nvPicPr>
          <p:cNvPr id="2052" name="Picture 4" descr="https://heaclub.ru/tim/64185632d580d03a18dd5b80c4e620e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08920"/>
            <a:ext cx="4283968" cy="3088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f2/f5/c6/f2f5c6b7b72f0a86e537aa2f4872b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15616" y="692696"/>
            <a:ext cx="70567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чем мы сегодня с вами говорили?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какие игры играли?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вы изобразили на своих рисунках?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imc0mut.ucoz.ru/2017-2018/istorij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04864"/>
            <a:ext cx="3487888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f2/f5/c6/f2f5c6b7b72f0a86e537aa2f4872b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829" y="-99011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886068"/>
            <a:ext cx="35638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Белые шапки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белых березах,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Белый зайчишка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белом снегу,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Белый узор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ветвях от мороза,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белому лесу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лыжах бегу.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https://million-wallpapers.ru/wallpapers/4/92/13896342427505736241/zasnezhennye-eli-snezhnye-g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9" y="731837"/>
            <a:ext cx="5248583" cy="3201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71600" y="4568151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О каком времени года этот отрывок из стихотворения? </a:t>
            </a:r>
          </a:p>
          <a:p>
            <a:pPr algn="ctr"/>
            <a:r>
              <a:rPr lang="ru-RU" sz="3200" b="1" dirty="0">
                <a:solidFill>
                  <a:srgbClr val="00B050"/>
                </a:solidFill>
              </a:rPr>
              <a:t>Какими словами еще можно сказать о зиме?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f2/f5/c6/f2f5c6b7b72f0a86e537aa2f4872b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379597"/>
            <a:ext cx="4863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Игра «Скажи какой, какая..» 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1016897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Подберите к предмету характерные признаки, подставляя вопрос.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65854" y="1632374"/>
            <a:ext cx="25922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Снег (какой?)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Мороз (какой?)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Ветер (какой)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Дни (какие?)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https://i.artfile.ru/2048x1280_1334365_%5bwww.ArtFile.ru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8515" y="1522597"/>
            <a:ext cx="3724878" cy="2328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90" name="Picture 6" descr="https://schtirlitz.ru/800/600/https/2krota.ru/wp-content/uploads/2018/11/70536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3981898" cy="2488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92" name="Picture 8" descr="https://w-dog.ru/wallpapers/13/3/461285454457047/dzhejms-meger-solncestoyanie-zhivopis-zakat-zimnie-led-sneg-priroda-ptica-sova-derevya-zima-les-eli-reka-filin-oleni-zhivotny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8005" y="4160921"/>
            <a:ext cx="3633467" cy="2435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f2/f5/c6/f2f5c6b7b72f0a86e537aa2f4872b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548680"/>
            <a:ext cx="4989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Первый месяц зимы - декабрь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6368" y="1196752"/>
            <a:ext cx="8322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В народе этот месяц называют «студень», от слова «стужа». В декабре на улице холодно,  студено, метут метели. Люди часто говорят – вьюга, метель, пурга, поземка</a:t>
            </a:r>
            <a:r>
              <a:rPr lang="ru-RU" sz="2400" dirty="0"/>
              <a:t>. </a:t>
            </a:r>
          </a:p>
        </p:txBody>
      </p:sp>
      <p:pic>
        <p:nvPicPr>
          <p:cNvPr id="17410" name="Picture 2" descr="https://masyamba.ru/%D0%97%D0%B8%D0%BC%D0%BD%D0%B8%D0%B9%20%D0%BF%D0%B5%D0%B9%D0%B7%D0%B0%D0%B6/70-%D0%BA%D0%B0%D1%80%D1%82%D0%B8%D0%BD%D0%BA%D0%B0_%D0%B7%D0%B8%D0%BC%D0%BD%D0%B8%D0%B9_%D0%BF%D0%B5%D0%B9%D0%B7%D0%B0%D0%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438" y="2441632"/>
            <a:ext cx="3600400" cy="270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11560" y="5260558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прислушаться к вою ветра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вьююуу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вьююуу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метель себя вьюгой назвала. Иногда ветер поднимает и бросает снег в разные стороны, кружит, метет, ничего не видно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пурга. А когда ветер несет снег по низу, по самой земле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поземка.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3" name="Picture 5" descr="https://nzpr.ru/upload/iblock/919/s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607" y="2441633"/>
            <a:ext cx="3416206" cy="2641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f2/f5/c6/f2f5c6b7b72f0a86e537aa2f4872b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476672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Ребята, назовите второй и третий месяц зимы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808" y="1556792"/>
            <a:ext cx="3417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Январь и февраль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051720" y="4005064"/>
            <a:ext cx="5040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Мороз невелик, да стоять не велит.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 снега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много хлеба.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Бериги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нос в большой мороз.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Зимой морозы, ну а летом грозы.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Декабрь год кончает, а зиму начинает.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187624" y="2348880"/>
            <a:ext cx="68407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русского  народа есть много пословиц и поговорок о зиме и зимних явлениях, примет, которые предупреждают нас о плохой погоде. Послушайте и скажите, как вы их понимаете?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4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f2/f5/c6/f2f5c6b7b72f0a86e537aa2f4872b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971600" y="476672"/>
            <a:ext cx="7200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Физкультминутка: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Снег идет, снег идет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(машут руками),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Дворник улицу метет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(показывают),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катаемся на санках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(пружинка),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встаем все на коньки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(встаю на носочки),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катаемся на лыжах,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играем все в снежки.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http://mashenka.ucoz.com/DOC/deti-animacionnye-personazhi-delayut-zaryadk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573016"/>
            <a:ext cx="4332084" cy="3059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f2/f5/c6/f2f5c6b7b72f0a86e537aa2f4872b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6508" y="426707"/>
            <a:ext cx="6966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Много веселых забав у детворы зимой.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Какие зимние забавы вы любите?</a:t>
            </a:r>
          </a:p>
        </p:txBody>
      </p:sp>
      <p:pic>
        <p:nvPicPr>
          <p:cNvPr id="20482" name="Picture 2" descr="https://www.divomix.com/uploads/1513430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18597"/>
            <a:ext cx="2664296" cy="3574699"/>
          </a:xfrm>
          <a:prstGeom prst="rect">
            <a:avLst/>
          </a:prstGeom>
          <a:noFill/>
        </p:spPr>
      </p:pic>
      <p:pic>
        <p:nvPicPr>
          <p:cNvPr id="20484" name="Picture 4" descr="https://sun9-73.userapi.com/c630525/v630525640/415cd/69ORTGfy0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556792"/>
            <a:ext cx="2643808" cy="2643808"/>
          </a:xfrm>
          <a:prstGeom prst="rect">
            <a:avLst/>
          </a:prstGeom>
          <a:noFill/>
        </p:spPr>
      </p:pic>
      <p:pic>
        <p:nvPicPr>
          <p:cNvPr id="20486" name="Picture 6" descr="https://im0-tub-ru.yandex.net/i?id=45374240f69051757a71b12554723ba6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636912"/>
            <a:ext cx="2686050" cy="3048001"/>
          </a:xfrm>
          <a:prstGeom prst="rect">
            <a:avLst/>
          </a:prstGeom>
          <a:noFill/>
        </p:spPr>
      </p:pic>
      <p:pic>
        <p:nvPicPr>
          <p:cNvPr id="20488" name="Picture 8" descr="https://59321s003.edusite.ru/images/hockey-png-high-quality-ima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221088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f2/f5/c6/f2f5c6b7b72f0a86e537aa2f4872b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620688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Загадки</a:t>
            </a:r>
            <a:r>
              <a:rPr lang="ru-RU" dirty="0"/>
              <a:t> 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99592" y="1052736"/>
            <a:ext cx="396044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 летят быстрее ветра,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я лечу с них на три метра.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мой полет закончен. Хлоп!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Посадка мягкая в сугроб.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Деревянные кони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снегу скачут,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 снег не проваливаются.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Жил я по среди двора,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играет детвора,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от солнечных лучей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Превратился я в ручей.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Льется речка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 лежим.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Лед на речке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 бежим.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http://ds1.b-uki.obr55.ru/files/2019/10/%D1%81%D0%B0%D0%BD%D0%BA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980728"/>
            <a:ext cx="1824202" cy="1368152"/>
          </a:xfrm>
          <a:prstGeom prst="rect">
            <a:avLst/>
          </a:prstGeom>
          <a:noFill/>
        </p:spPr>
      </p:pic>
      <p:pic>
        <p:nvPicPr>
          <p:cNvPr id="22533" name="Picture 5" descr="https://politikus.ru/uploads/posts/2017-12/1513502121_l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564904"/>
            <a:ext cx="1690666" cy="1275163"/>
          </a:xfrm>
          <a:prstGeom prst="rect">
            <a:avLst/>
          </a:prstGeom>
          <a:noFill/>
        </p:spPr>
      </p:pic>
      <p:pic>
        <p:nvPicPr>
          <p:cNvPr id="22535" name="Picture 7" descr="http://inlubertsy.ru/upload/gallery/43/129543_70f4662d7fb09d7d65323d8248691b96f3ee07d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005064"/>
            <a:ext cx="1467936" cy="1365772"/>
          </a:xfrm>
          <a:prstGeom prst="rect">
            <a:avLst/>
          </a:prstGeom>
          <a:noFill/>
        </p:spPr>
      </p:pic>
      <p:pic>
        <p:nvPicPr>
          <p:cNvPr id="22537" name="Picture 9" descr="https://ds05.infourok.ru/uploads/ex/0072/00131341-5185db9f/hello_html_2436c93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5373216"/>
            <a:ext cx="1728192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f2/f5/c6/f2f5c6b7b72f0a86e537aa2f4872b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411760" y="692696"/>
            <a:ext cx="4464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«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Угадай лишнее слово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55576" y="2152601"/>
            <a:ext cx="77403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лето, осень, суббота, весна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(день недели, остальные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времена года);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снег, сугроб, мороз, дождь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(признак осени, остальные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зимы);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ворона, утка, синица, снегирь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(перелётная птица, остальные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зимующие);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шуба, шапка меховая, варежки, купальник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(зимняя одежда, а купальник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летняя)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валенки, босоножки, туфли, чешки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 валенки- зимняя обувь)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521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q</cp:lastModifiedBy>
  <cp:revision>27</cp:revision>
  <dcterms:created xsi:type="dcterms:W3CDTF">2020-12-01T11:46:53Z</dcterms:created>
  <dcterms:modified xsi:type="dcterms:W3CDTF">2020-12-04T11:47:52Z</dcterms:modified>
</cp:coreProperties>
</file>