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FB78C-46F8-48AF-83D9-570B549F03B3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0CC07-F526-4C01-8BB4-13F40B3F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4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0CC07-F526-4C01-8BB4-13F40B3F5A0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F70-E3EB-4F20-9415-255C37BFA1C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6E1C-7D03-4011-993A-CF5A56C1E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7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F70-E3EB-4F20-9415-255C37BFA1C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6E1C-7D03-4011-993A-CF5A56C1E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50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F70-E3EB-4F20-9415-255C37BFA1C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6E1C-7D03-4011-993A-CF5A56C1E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6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F70-E3EB-4F20-9415-255C37BFA1C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6E1C-7D03-4011-993A-CF5A56C1E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9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F70-E3EB-4F20-9415-255C37BFA1C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6E1C-7D03-4011-993A-CF5A56C1E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00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F70-E3EB-4F20-9415-255C37BFA1C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6E1C-7D03-4011-993A-CF5A56C1E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25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F70-E3EB-4F20-9415-255C37BFA1C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6E1C-7D03-4011-993A-CF5A56C1E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5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F70-E3EB-4F20-9415-255C37BFA1C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6E1C-7D03-4011-993A-CF5A56C1E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28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F70-E3EB-4F20-9415-255C37BFA1C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6E1C-7D03-4011-993A-CF5A56C1E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7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F70-E3EB-4F20-9415-255C37BFA1C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6E1C-7D03-4011-993A-CF5A56C1E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53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F70-E3EB-4F20-9415-255C37BFA1C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56E1C-7D03-4011-993A-CF5A56C1E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5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5DF70-E3EB-4F20-9415-255C37BFA1C6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56E1C-7D03-4011-993A-CF5A56C1E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04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799554/0a275c8d-ba96-40f7-96f5-87a4ce49349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42782" y="601452"/>
            <a:ext cx="7447128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7039" y="2055707"/>
            <a:ext cx="8543498" cy="1494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ФЭМП в средней группе.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«Прогулка по родному посёлку».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2937" y="4176215"/>
            <a:ext cx="4612944" cy="1419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Составила: Васильева Анна Александровна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1084278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968D8-EE05-4553-832F-C2B02366D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36D5A-AECD-4DC3-8A7F-08F6B27A6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799554/0a275c8d-ba96-40f7-96f5-87a4ce493496/s1200?webp=false">
            <a:extLst>
              <a:ext uri="{FF2B5EF4-FFF2-40B4-BE49-F238E27FC236}">
                <a16:creationId xmlns:a16="http://schemas.microsoft.com/office/drawing/2014/main" id="{1E7D4B57-6400-475C-AE4E-AD57AE7A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E0905D-8FE4-4C74-9CCF-3F3059B868E5}"/>
              </a:ext>
            </a:extLst>
          </p:cNvPr>
          <p:cNvSpPr/>
          <p:nvPr/>
        </p:nvSpPr>
        <p:spPr>
          <a:xfrm rot="5400000">
            <a:off x="8257529" y="3036690"/>
            <a:ext cx="1432976" cy="291201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3F817D-4BA8-405D-B698-349CFB2DE354}"/>
              </a:ext>
            </a:extLst>
          </p:cNvPr>
          <p:cNvSpPr/>
          <p:nvPr/>
        </p:nvSpPr>
        <p:spPr>
          <a:xfrm>
            <a:off x="1035148" y="630060"/>
            <a:ext cx="10134600" cy="4909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-Сравним стороны квадрата и прямоугольника по длине!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помогут нам полоски - модели.                                                              </a:t>
            </a:r>
          </a:p>
          <a:p>
            <a:r>
              <a:rPr lang="ru-RU" sz="2000" dirty="0"/>
              <a:t>  </a:t>
            </a:r>
          </a:p>
          <a:p>
            <a:r>
              <a:rPr lang="ru-RU" sz="2000" dirty="0"/>
              <a:t>   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фигура – хоть куда,                                                           Растянули мы квадрат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Очень ровная всегда,                                                           И представили на взгляд, 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Все углы во мне равны                                                        На кого он стал похожим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 четыре стороны.                                                               Или с чем-то очень схожим? 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Кубик – мой любимый брат,                                                Не кирпич, не треугольник -          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Потому что я….                                                                    Стал квадрат… </a:t>
            </a:r>
          </a:p>
          <a:p>
            <a:r>
              <a:rPr lang="ru-RU" dirty="0"/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657937-3668-448C-81BE-E41EA2F069DB}"/>
              </a:ext>
            </a:extLst>
          </p:cNvPr>
          <p:cNvSpPr/>
          <p:nvPr/>
        </p:nvSpPr>
        <p:spPr>
          <a:xfrm>
            <a:off x="1659986" y="4001294"/>
            <a:ext cx="1305949" cy="12078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51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5A860-E22F-4D1C-BEC7-664B0A8F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ED745-B00B-41F8-8E0F-7867EBE7E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799554/0a275c8d-ba96-40f7-96f5-87a4ce493496/s1200?webp=false">
            <a:extLst>
              <a:ext uri="{FF2B5EF4-FFF2-40B4-BE49-F238E27FC236}">
                <a16:creationId xmlns:a16="http://schemas.microsoft.com/office/drawing/2014/main" id="{07EA13CD-9837-45C2-BEB4-CC1D8512D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538397-49B2-48DF-95F3-C47E6F112B98}"/>
              </a:ext>
            </a:extLst>
          </p:cNvPr>
          <p:cNvSpPr/>
          <p:nvPr/>
        </p:nvSpPr>
        <p:spPr>
          <a:xfrm>
            <a:off x="813416" y="632376"/>
            <a:ext cx="10515600" cy="254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пора возвращаться в садик! Было очень интересно! А вам понравилось гулять по посёлку? Давайте изобразим что мы видели! У вас на столах лист с изображением только дороги, и конверты с частями объектов улицы – нужно собрать из частей целое, чтобы узнать что это за объект. Какие объекты встречаются на улице? (дома, деревья, машины). А потом разместить его на листе бумаги. Подумайте, где по отношению к дороге должен находится ваш объект! </a:t>
            </a: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B663DBD-2312-4922-A7AE-E7EA3D821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430" y="2876947"/>
            <a:ext cx="9214339" cy="33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B644FFE-532C-4FFE-B014-8482360C3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0" b="12950"/>
          <a:stretch/>
        </p:blipFill>
        <p:spPr bwMode="auto">
          <a:xfrm>
            <a:off x="3775123" y="5303520"/>
            <a:ext cx="1178427" cy="87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FDE0E18-BE84-443C-A17A-47FD61A33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0" b="15897"/>
          <a:stretch/>
        </p:blipFill>
        <p:spPr bwMode="auto">
          <a:xfrm>
            <a:off x="6716131" y="5452620"/>
            <a:ext cx="1036028" cy="7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1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799554/0a275c8d-ba96-40f7-96f5-87a4ce49349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C596D8-DD69-4A2D-9D0A-AA4B0EBB03C5}"/>
              </a:ext>
            </a:extLst>
          </p:cNvPr>
          <p:cNvSpPr/>
          <p:nvPr/>
        </p:nvSpPr>
        <p:spPr>
          <a:xfrm>
            <a:off x="1144318" y="1253306"/>
            <a:ext cx="9124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</a:p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понравилось заниматься математикой на прогулке?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-Чем вам понравилось заниматься больше всего?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-Будем ещё заниматься математикой?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6343E0A-200B-4BC8-98BC-833557190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41" y="2998419"/>
            <a:ext cx="4265535" cy="3202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69627050-47C0-41DF-A2A9-E1AF0CAB2D82}"/>
              </a:ext>
            </a:extLst>
          </p:cNvPr>
          <p:cNvSpPr/>
          <p:nvPr/>
        </p:nvSpPr>
        <p:spPr>
          <a:xfrm rot="998158">
            <a:off x="9673320" y="474868"/>
            <a:ext cx="1788356" cy="125327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0037C603-4FD5-463E-B266-1A92E1437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312"/>
          <a:stretch/>
        </p:blipFill>
        <p:spPr bwMode="auto">
          <a:xfrm>
            <a:off x="6833016" y="2998419"/>
            <a:ext cx="3852056" cy="3202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AE9E04C9-31D6-42F1-B7D1-7714F0A6A53D}"/>
              </a:ext>
            </a:extLst>
          </p:cNvPr>
          <p:cNvSpPr/>
          <p:nvPr/>
        </p:nvSpPr>
        <p:spPr>
          <a:xfrm>
            <a:off x="6697905" y="464893"/>
            <a:ext cx="1189295" cy="120239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73D5A64-2D03-4974-B138-3B9BC3BEDDC6}"/>
              </a:ext>
            </a:extLst>
          </p:cNvPr>
          <p:cNvSpPr/>
          <p:nvPr/>
        </p:nvSpPr>
        <p:spPr>
          <a:xfrm>
            <a:off x="974426" y="603311"/>
            <a:ext cx="1276745" cy="996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2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799554/0a275c8d-ba96-40f7-96f5-87a4ce49349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2874" y="1122363"/>
            <a:ext cx="4459457" cy="325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Приготовьте глазки, чтобы видеть,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приготовьте ушки, чтобы слышать,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приготовьте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разумок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думать нам помог.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мы отправимся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прогулку по улицам нашего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родного и всеми любимого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поселка.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s.ura.news/760/images/news/upload/news/399/637/1052399637/8574164bb796b484cb0107fdc53848c9_760x0_918.1091.0.1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0" r="5518"/>
          <a:stretch/>
        </p:blipFill>
        <p:spPr bwMode="auto">
          <a:xfrm>
            <a:off x="8140670" y="1424567"/>
            <a:ext cx="2799471" cy="400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tasu.ru/images/1/400215392593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10" y="917351"/>
            <a:ext cx="2503722" cy="518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8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799554/0a275c8d-ba96-40f7-96f5-87a4ce49349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delanounas.ru/i/a/w/1/f_aW1nLWZvdGtpLnlhbmRleC5ydS9nZXQvNDgwNTI4LzEyNDAzNzkzMC44MS8wXzFmZTI3NV82NjFkZGJmM19vcmlnLmpwZz9fX2lkPTk4MTY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6" b="11644"/>
          <a:stretch/>
        </p:blipFill>
        <p:spPr bwMode="auto">
          <a:xfrm>
            <a:off x="6244165" y="2781563"/>
            <a:ext cx="4747393" cy="2476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11360" y="1211311"/>
            <a:ext cx="4392375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улица, на которой находится наш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«Оленёнок»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static.vecteezy.com/system/resources/previews/000/431/497/original/vector-scene-with-three-houses-along-the-roa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3" t="6387" r="16555"/>
          <a:stretch/>
        </p:blipFill>
        <p:spPr bwMode="auto">
          <a:xfrm>
            <a:off x="963265" y="874324"/>
            <a:ext cx="5176521" cy="33319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B3B2D-2CCD-432C-865F-BD2EC5A93C39}"/>
              </a:ext>
            </a:extLst>
          </p:cNvPr>
          <p:cNvSpPr txBox="1"/>
          <p:nvPr/>
        </p:nvSpPr>
        <p:spPr>
          <a:xfrm>
            <a:off x="1200442" y="4358161"/>
            <a:ext cx="4887359" cy="183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Сосчитайте: сколько домов стоит на ней?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-Рядом с каждым домом растёт дерево.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-Сколько деревьев?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можно сказать о количестве домов и деревьев?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5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2799554/0a275c8d-ba96-40f7-96f5-87a4ce49349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8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E8F50650-B8C3-4F83-8D60-BD835EB26B8F}"/>
              </a:ext>
            </a:extLst>
          </p:cNvPr>
          <p:cNvSpPr/>
          <p:nvPr/>
        </p:nvSpPr>
        <p:spPr>
          <a:xfrm>
            <a:off x="1524000" y="1852354"/>
            <a:ext cx="1371600" cy="11049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4CBF5B-D119-4093-A786-055045464B02}"/>
              </a:ext>
            </a:extLst>
          </p:cNvPr>
          <p:cNvSpPr/>
          <p:nvPr/>
        </p:nvSpPr>
        <p:spPr>
          <a:xfrm>
            <a:off x="1524000" y="2957254"/>
            <a:ext cx="1371600" cy="1133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B4BB55-9999-44F9-B323-DD4C9DCA451B}"/>
              </a:ext>
            </a:extLst>
          </p:cNvPr>
          <p:cNvSpPr/>
          <p:nvPr/>
        </p:nvSpPr>
        <p:spPr>
          <a:xfrm>
            <a:off x="1924050" y="3306157"/>
            <a:ext cx="571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71519C-5D6F-4608-B116-B48AF5C5015E}"/>
              </a:ext>
            </a:extLst>
          </p:cNvPr>
          <p:cNvSpPr/>
          <p:nvPr/>
        </p:nvSpPr>
        <p:spPr>
          <a:xfrm>
            <a:off x="1106659" y="619919"/>
            <a:ext cx="9959926" cy="125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Строители построили ещё один дом. Давайте сосчитаем: сколько стало домов! Как получилось 4 дома? Сколько деревьев? 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Четыре дома и три дерева- сравните чего больше, а чего меньше!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id="{1D291E02-156E-4EFA-84AF-63D1D47EB19D}"/>
              </a:ext>
            </a:extLst>
          </p:cNvPr>
          <p:cNvSpPr/>
          <p:nvPr/>
        </p:nvSpPr>
        <p:spPr>
          <a:xfrm>
            <a:off x="3530258" y="1852354"/>
            <a:ext cx="1371600" cy="1104900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BC7CD5B0-C6E9-44AA-A0CE-26CD9AB2E7F1}"/>
              </a:ext>
            </a:extLst>
          </p:cNvPr>
          <p:cNvSpPr/>
          <p:nvPr/>
        </p:nvSpPr>
        <p:spPr>
          <a:xfrm>
            <a:off x="5536516" y="1852354"/>
            <a:ext cx="1371600" cy="11049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8777E4BF-FEAF-4DFF-98A4-4246DD74AAB1}"/>
              </a:ext>
            </a:extLst>
          </p:cNvPr>
          <p:cNvSpPr/>
          <p:nvPr/>
        </p:nvSpPr>
        <p:spPr>
          <a:xfrm>
            <a:off x="7542774" y="1852354"/>
            <a:ext cx="1371600" cy="11049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970F73-5060-417F-A376-84AB261B4127}"/>
              </a:ext>
            </a:extLst>
          </p:cNvPr>
          <p:cNvSpPr/>
          <p:nvPr/>
        </p:nvSpPr>
        <p:spPr>
          <a:xfrm>
            <a:off x="3530258" y="2968019"/>
            <a:ext cx="1371600" cy="11334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C8BB02B-B31C-4675-A7E8-72BCAE2CBC8E}"/>
              </a:ext>
            </a:extLst>
          </p:cNvPr>
          <p:cNvSpPr/>
          <p:nvPr/>
        </p:nvSpPr>
        <p:spPr>
          <a:xfrm>
            <a:off x="5536516" y="2968019"/>
            <a:ext cx="1371600" cy="11334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5AB8DAA-AE4B-4221-880F-84ACEA1AA999}"/>
              </a:ext>
            </a:extLst>
          </p:cNvPr>
          <p:cNvSpPr/>
          <p:nvPr/>
        </p:nvSpPr>
        <p:spPr>
          <a:xfrm>
            <a:off x="7542774" y="2957254"/>
            <a:ext cx="1371600" cy="11334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DDC2A7C-E7F6-488A-8084-CD828B1B3DD6}"/>
              </a:ext>
            </a:extLst>
          </p:cNvPr>
          <p:cNvSpPr/>
          <p:nvPr/>
        </p:nvSpPr>
        <p:spPr>
          <a:xfrm>
            <a:off x="3930308" y="3281362"/>
            <a:ext cx="571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7FD6573-5F06-4BC8-ADBE-3752EBA6DEF7}"/>
              </a:ext>
            </a:extLst>
          </p:cNvPr>
          <p:cNvSpPr/>
          <p:nvPr/>
        </p:nvSpPr>
        <p:spPr>
          <a:xfrm>
            <a:off x="5936566" y="3277844"/>
            <a:ext cx="571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E09AA98-D686-42B6-B701-4CE807B95F42}"/>
              </a:ext>
            </a:extLst>
          </p:cNvPr>
          <p:cNvSpPr/>
          <p:nvPr/>
        </p:nvSpPr>
        <p:spPr>
          <a:xfrm>
            <a:off x="7942824" y="3281362"/>
            <a:ext cx="571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363BE95-63BF-4EA0-8CDC-12F810714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23071" b="13231"/>
          <a:stretch/>
        </p:blipFill>
        <p:spPr bwMode="auto">
          <a:xfrm>
            <a:off x="1586132" y="4378603"/>
            <a:ext cx="1247335" cy="19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B850712D-8E39-4262-8938-12A04351F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23071" b="13231"/>
          <a:stretch/>
        </p:blipFill>
        <p:spPr bwMode="auto">
          <a:xfrm>
            <a:off x="3592390" y="4378603"/>
            <a:ext cx="1247335" cy="19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9B14952-2BFC-49E6-97D7-2542A0522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23071" b="13231"/>
          <a:stretch/>
        </p:blipFill>
        <p:spPr bwMode="auto">
          <a:xfrm>
            <a:off x="5598648" y="4378602"/>
            <a:ext cx="1247335" cy="19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4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799554/0a275c8d-ba96-40f7-96f5-87a4ce49349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52959FC-8A4F-4752-AC4F-79615EB92F78}"/>
              </a:ext>
            </a:extLst>
          </p:cNvPr>
          <p:cNvSpPr/>
          <p:nvPr/>
        </p:nvSpPr>
        <p:spPr>
          <a:xfrm>
            <a:off x="3491169" y="869349"/>
            <a:ext cx="4632960" cy="1496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число больше:4 или 3?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число меньше: 3 или 4?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17C3BC-E35D-4099-A4FE-9B8DEF6BE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460" y="2178882"/>
            <a:ext cx="2666963" cy="364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8EEB1256-187D-4A81-AAFF-93E04BCE64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41517E6-F2CB-49D9-9EAA-02AED01D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551" y="2178882"/>
            <a:ext cx="2335236" cy="37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799554/0a275c8d-ba96-40f7-96f5-87a4ce49349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0C861A-D7B4-44C0-8090-C57B16A3EAE8}"/>
              </a:ext>
            </a:extLst>
          </p:cNvPr>
          <p:cNvSpPr/>
          <p:nvPr/>
        </p:nvSpPr>
        <p:spPr>
          <a:xfrm>
            <a:off x="1479452" y="2111210"/>
            <a:ext cx="1371600" cy="11334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F0C9DD7B-07DF-4C49-8101-EB98C6D27CD0}"/>
              </a:ext>
            </a:extLst>
          </p:cNvPr>
          <p:cNvSpPr/>
          <p:nvPr/>
        </p:nvSpPr>
        <p:spPr>
          <a:xfrm>
            <a:off x="1479452" y="1003619"/>
            <a:ext cx="1371600" cy="11049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B315B57C-8191-421D-A854-67C0374C1F8A}"/>
              </a:ext>
            </a:extLst>
          </p:cNvPr>
          <p:cNvSpPr/>
          <p:nvPr/>
        </p:nvSpPr>
        <p:spPr>
          <a:xfrm>
            <a:off x="3384965" y="1014777"/>
            <a:ext cx="1371600" cy="1104900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604B81A-5828-4990-8678-C878AE6DC7A4}"/>
              </a:ext>
            </a:extLst>
          </p:cNvPr>
          <p:cNvSpPr/>
          <p:nvPr/>
        </p:nvSpPr>
        <p:spPr>
          <a:xfrm>
            <a:off x="3377200" y="2111210"/>
            <a:ext cx="1371600" cy="11334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6347CA76-A2BA-48A8-A835-6E1629D1B552}"/>
              </a:ext>
            </a:extLst>
          </p:cNvPr>
          <p:cNvSpPr/>
          <p:nvPr/>
        </p:nvSpPr>
        <p:spPr>
          <a:xfrm>
            <a:off x="5263296" y="1003619"/>
            <a:ext cx="1371600" cy="11049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15D5389-7D60-4708-910A-25CDBB178FC8}"/>
              </a:ext>
            </a:extLst>
          </p:cNvPr>
          <p:cNvSpPr/>
          <p:nvPr/>
        </p:nvSpPr>
        <p:spPr>
          <a:xfrm>
            <a:off x="5273004" y="2119677"/>
            <a:ext cx="1371600" cy="11334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96505F9-A371-4DA9-BFA1-75DB1FEB6CDB}"/>
              </a:ext>
            </a:extLst>
          </p:cNvPr>
          <p:cNvSpPr/>
          <p:nvPr/>
        </p:nvSpPr>
        <p:spPr>
          <a:xfrm>
            <a:off x="7168809" y="2129620"/>
            <a:ext cx="1371600" cy="11334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F090827B-B79E-4187-BEF2-ECD9232869C1}"/>
              </a:ext>
            </a:extLst>
          </p:cNvPr>
          <p:cNvSpPr/>
          <p:nvPr/>
        </p:nvSpPr>
        <p:spPr>
          <a:xfrm>
            <a:off x="7168809" y="1003619"/>
            <a:ext cx="1371600" cy="11049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05D5684-3369-426C-96D5-17C9163083C8}"/>
              </a:ext>
            </a:extLst>
          </p:cNvPr>
          <p:cNvSpPr/>
          <p:nvPr/>
        </p:nvSpPr>
        <p:spPr>
          <a:xfrm>
            <a:off x="1879502" y="2471027"/>
            <a:ext cx="571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D08CFDD-0090-49C4-B0C7-F155BF6436DB}"/>
              </a:ext>
            </a:extLst>
          </p:cNvPr>
          <p:cNvSpPr/>
          <p:nvPr/>
        </p:nvSpPr>
        <p:spPr>
          <a:xfrm>
            <a:off x="3770912" y="2396250"/>
            <a:ext cx="571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F238B9-45FF-471B-9CD6-7F4C71641C9D}"/>
              </a:ext>
            </a:extLst>
          </p:cNvPr>
          <p:cNvSpPr/>
          <p:nvPr/>
        </p:nvSpPr>
        <p:spPr>
          <a:xfrm>
            <a:off x="5673054" y="2448424"/>
            <a:ext cx="571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0BA3463-BF79-4144-954D-D3B3CF908D6E}"/>
              </a:ext>
            </a:extLst>
          </p:cNvPr>
          <p:cNvSpPr/>
          <p:nvPr/>
        </p:nvSpPr>
        <p:spPr>
          <a:xfrm>
            <a:off x="7568859" y="2449347"/>
            <a:ext cx="5715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AEBDE1C-2FB4-4FAD-ACF5-F4C5D6B97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23071" b="13231"/>
          <a:stretch/>
        </p:blipFill>
        <p:spPr bwMode="auto">
          <a:xfrm>
            <a:off x="1593569" y="3778210"/>
            <a:ext cx="1247335" cy="19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472CE2B3-8B8F-4907-A2D8-0F1EC504C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23071" b="13231"/>
          <a:stretch/>
        </p:blipFill>
        <p:spPr bwMode="auto">
          <a:xfrm>
            <a:off x="3596272" y="3739552"/>
            <a:ext cx="1247335" cy="19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90625EC-4D13-4AB7-A774-80004AFC8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23071" b="13231"/>
          <a:stretch/>
        </p:blipFill>
        <p:spPr bwMode="auto">
          <a:xfrm>
            <a:off x="5448887" y="3780615"/>
            <a:ext cx="1247335" cy="19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CF1027E7-57E1-4988-8E00-338B29372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3" r="23071" b="13231"/>
          <a:stretch/>
        </p:blipFill>
        <p:spPr bwMode="auto">
          <a:xfrm>
            <a:off x="8921261" y="3778210"/>
            <a:ext cx="1247335" cy="19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3987986-8490-4FAC-8BB1-866A1E819541}"/>
              </a:ext>
            </a:extLst>
          </p:cNvPr>
          <p:cNvSpPr/>
          <p:nvPr/>
        </p:nvSpPr>
        <p:spPr>
          <a:xfrm>
            <a:off x="1307380" y="644529"/>
            <a:ext cx="9874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сделать так, чтобы домов и деревьев стало поровну? </a:t>
            </a:r>
            <a:endParaRPr lang="ru-RU" sz="2400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BBC95E8-3679-4FCB-8DCF-A839D432D7F5}"/>
              </a:ext>
            </a:extLst>
          </p:cNvPr>
          <p:cNvSpPr/>
          <p:nvPr/>
        </p:nvSpPr>
        <p:spPr>
          <a:xfrm>
            <a:off x="7673926" y="4276578"/>
            <a:ext cx="189914" cy="11334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AAD8116-BC69-40F3-9D50-624C39AEC4F9}"/>
              </a:ext>
            </a:extLst>
          </p:cNvPr>
          <p:cNvSpPr/>
          <p:nvPr/>
        </p:nvSpPr>
        <p:spPr>
          <a:xfrm>
            <a:off x="7168809" y="4740812"/>
            <a:ext cx="1247335" cy="1969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1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799554/0a275c8d-ba96-40f7-96f5-87a4ce49349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93B41C-DDA4-44DF-AA12-0BC1EF344BF1}"/>
              </a:ext>
            </a:extLst>
          </p:cNvPr>
          <p:cNvSpPr/>
          <p:nvPr/>
        </p:nvSpPr>
        <p:spPr>
          <a:xfrm>
            <a:off x="838200" y="681037"/>
            <a:ext cx="5562600" cy="502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(Самомассаж подушечек пальцев рук поочередно: сначала на одной руке, затем на другой).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Собранье улиц, площадей, - 1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Машин, автобусов, людей, - 2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Многоэтажные дома - 3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Стоят как книжные тома. - 4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 все же, любим город мы! - 5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то, что с лета до зимы - 1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Встречаем радостных друзей, - 2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с ними можно и в музей, - 3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в цирк пойти, и на каток, - 4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погулять в любой денек! - 5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C68780C-831C-41C0-8D8E-82D98301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427" y="1825625"/>
            <a:ext cx="4706413" cy="401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99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799554/0a275c8d-ba96-40f7-96f5-87a4ce49349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C596D8-DD69-4A2D-9D0A-AA4B0EBB03C5}"/>
              </a:ext>
            </a:extLst>
          </p:cNvPr>
          <p:cNvSpPr/>
          <p:nvPr/>
        </p:nvSpPr>
        <p:spPr>
          <a:xfrm>
            <a:off x="0" y="611552"/>
            <a:ext cx="9124072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Расположите с левой стороны  4 цветочных горшка!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с правой стороны расположите 3 цветка!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Всем ли цветам хватило по горшочку? Почему?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F9793DB-29D5-41A3-B07A-D314E08A3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4277" r="13323" b="3660"/>
          <a:stretch/>
        </p:blipFill>
        <p:spPr bwMode="auto">
          <a:xfrm>
            <a:off x="1208635" y="2137308"/>
            <a:ext cx="1683158" cy="15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8372C59-6D05-4494-9873-0157E8846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4277" r="13323" b="3660"/>
          <a:stretch/>
        </p:blipFill>
        <p:spPr bwMode="auto">
          <a:xfrm>
            <a:off x="7276387" y="2127418"/>
            <a:ext cx="1683158" cy="15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55EEF53-77D8-4428-AB91-02372DDFF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4277" r="13323" b="3660"/>
          <a:stretch/>
        </p:blipFill>
        <p:spPr bwMode="auto">
          <a:xfrm>
            <a:off x="5254421" y="2137307"/>
            <a:ext cx="1683158" cy="15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9CD8E12-6695-49D2-8849-D765399C1C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t="4277" r="13323" b="3660"/>
          <a:stretch/>
        </p:blipFill>
        <p:spPr bwMode="auto">
          <a:xfrm>
            <a:off x="3198974" y="2146780"/>
            <a:ext cx="1683158" cy="15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20E381A-22FF-41F0-8422-70E556CFE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46"/>
          <a:stretch/>
        </p:blipFill>
        <p:spPr bwMode="auto">
          <a:xfrm>
            <a:off x="8959545" y="3893271"/>
            <a:ext cx="1689713" cy="21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9C3FD0CE-A0AC-446F-BE86-102AA0EFA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3"/>
          <a:stretch/>
        </p:blipFill>
        <p:spPr bwMode="auto">
          <a:xfrm>
            <a:off x="6571845" y="4011138"/>
            <a:ext cx="1683158" cy="21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952363A-1252-4382-A0EA-1540D83CB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7"/>
          <a:stretch/>
        </p:blipFill>
        <p:spPr bwMode="auto">
          <a:xfrm>
            <a:off x="4320092" y="4025206"/>
            <a:ext cx="1683158" cy="213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avatars.mds.yandex.net/get-pdb/2799554/0a275c8d-ba96-40f7-96f5-87a4ce493496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719F6F-0C4D-48C8-BD9F-88885C05661C}"/>
              </a:ext>
            </a:extLst>
          </p:cNvPr>
          <p:cNvSpPr/>
          <p:nvPr/>
        </p:nvSpPr>
        <p:spPr>
          <a:xfrm>
            <a:off x="1070278" y="650138"/>
            <a:ext cx="10312792" cy="4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-Посмотрите мы пришли к магазину, где продают книги. Как он называется?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B7DDDBE-4444-424C-B52B-DF24C9A059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8199" r="2192"/>
          <a:stretch/>
        </p:blipFill>
        <p:spPr bwMode="auto">
          <a:xfrm>
            <a:off x="1070278" y="1205584"/>
            <a:ext cx="5810963" cy="382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4C6511-DC8C-4BC0-AEAF-A01995CBBE7A}"/>
              </a:ext>
            </a:extLst>
          </p:cNvPr>
          <p:cNvSpPr/>
          <p:nvPr/>
        </p:nvSpPr>
        <p:spPr>
          <a:xfrm>
            <a:off x="8580409" y="2055814"/>
            <a:ext cx="1136113" cy="109577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5B4F83-E3A0-41ED-9783-5255A1BC95EF}"/>
              </a:ext>
            </a:extLst>
          </p:cNvPr>
          <p:cNvSpPr/>
          <p:nvPr/>
        </p:nvSpPr>
        <p:spPr>
          <a:xfrm>
            <a:off x="7210773" y="3549845"/>
            <a:ext cx="2271347" cy="10957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9F66D1A-B265-4974-AFC7-C761E18B43DF}"/>
              </a:ext>
            </a:extLst>
          </p:cNvPr>
          <p:cNvSpPr/>
          <p:nvPr/>
        </p:nvSpPr>
        <p:spPr>
          <a:xfrm>
            <a:off x="9901220" y="3492630"/>
            <a:ext cx="1209821" cy="11957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6D0283FB-E6B5-4820-B6A4-FA3439A9A3D1}"/>
              </a:ext>
            </a:extLst>
          </p:cNvPr>
          <p:cNvSpPr/>
          <p:nvPr/>
        </p:nvSpPr>
        <p:spPr>
          <a:xfrm>
            <a:off x="10126449" y="1191571"/>
            <a:ext cx="1081162" cy="147717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2452BE2-3A27-45AA-BF22-C153A4324D85}"/>
              </a:ext>
            </a:extLst>
          </p:cNvPr>
          <p:cNvSpPr/>
          <p:nvPr/>
        </p:nvSpPr>
        <p:spPr>
          <a:xfrm>
            <a:off x="7163583" y="1258372"/>
            <a:ext cx="1081162" cy="16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4D26C-339B-4FA0-B1FA-CB15009F5C03}"/>
              </a:ext>
            </a:extLst>
          </p:cNvPr>
          <p:cNvSpPr txBox="1"/>
          <p:nvPr/>
        </p:nvSpPr>
        <p:spPr>
          <a:xfrm>
            <a:off x="867470" y="5028398"/>
            <a:ext cx="10515600" cy="1453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много окон! Какой они формы? Найдите среди геометрических фигур квадрат!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есть у квадрата? ( стороны, углы). Сколько сторон у квадрата? Сколько углов у квадрата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какой формы дверь в магазине? ( прямоугольной). Давайте найдём прямоугольник!</a:t>
            </a:r>
          </a:p>
          <a:p>
            <a:pPr>
              <a:lnSpc>
                <a:spcPct val="115000"/>
              </a:lnSpc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2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560</Words>
  <Application>Microsoft Office PowerPoint</Application>
  <PresentationFormat>Широкоэкранный</PresentationFormat>
  <Paragraphs>63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q</cp:lastModifiedBy>
  <cp:revision>23</cp:revision>
  <dcterms:created xsi:type="dcterms:W3CDTF">2020-11-16T07:53:18Z</dcterms:created>
  <dcterms:modified xsi:type="dcterms:W3CDTF">2020-11-18T10:53:16Z</dcterms:modified>
</cp:coreProperties>
</file>