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1" autoAdjust="0"/>
    <p:restoredTop sz="94660"/>
  </p:normalViewPr>
  <p:slideViewPr>
    <p:cSldViewPr snapToGrid="0">
      <p:cViewPr varScale="1">
        <p:scale>
          <a:sx n="68" d="100"/>
          <a:sy n="68"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364C17-9308-45CC-AFA1-20683D35312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E69884B6-6DB2-4B8B-8142-F82C810A89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70E8CB5-7BA4-4ADA-96C4-89E5EF1A564A}"/>
              </a:ext>
            </a:extLst>
          </p:cNvPr>
          <p:cNvSpPr>
            <a:spLocks noGrp="1"/>
          </p:cNvSpPr>
          <p:nvPr>
            <p:ph type="dt" sz="half" idx="10"/>
          </p:nvPr>
        </p:nvSpPr>
        <p:spPr/>
        <p:txBody>
          <a:bodyPr/>
          <a:lstStyle/>
          <a:p>
            <a:fld id="{D23FF66D-0410-4379-980D-A75177E34D7A}" type="datetimeFigureOut">
              <a:rPr lang="ru-RU" smtClean="0"/>
              <a:t>09.03.2021</a:t>
            </a:fld>
            <a:endParaRPr lang="ru-RU"/>
          </a:p>
        </p:txBody>
      </p:sp>
      <p:sp>
        <p:nvSpPr>
          <p:cNvPr id="5" name="Нижний колонтитул 4">
            <a:extLst>
              <a:ext uri="{FF2B5EF4-FFF2-40B4-BE49-F238E27FC236}">
                <a16:creationId xmlns:a16="http://schemas.microsoft.com/office/drawing/2014/main" id="{B73D55F2-CE3F-4DA7-86FD-EFD739AE487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5A0FDEF-DC75-4023-8E84-C12E75E37211}"/>
              </a:ext>
            </a:extLst>
          </p:cNvPr>
          <p:cNvSpPr>
            <a:spLocks noGrp="1"/>
          </p:cNvSpPr>
          <p:nvPr>
            <p:ph type="sldNum" sz="quarter" idx="12"/>
          </p:nvPr>
        </p:nvSpPr>
        <p:spPr/>
        <p:txBody>
          <a:bodyPr/>
          <a:lstStyle/>
          <a:p>
            <a:fld id="{27495D5B-84C2-44EA-B7A2-FCE3432DE845}" type="slidenum">
              <a:rPr lang="ru-RU" smtClean="0"/>
              <a:t>‹#›</a:t>
            </a:fld>
            <a:endParaRPr lang="ru-RU"/>
          </a:p>
        </p:txBody>
      </p:sp>
    </p:spTree>
    <p:extLst>
      <p:ext uri="{BB962C8B-B14F-4D97-AF65-F5344CB8AC3E}">
        <p14:creationId xmlns:p14="http://schemas.microsoft.com/office/powerpoint/2010/main" val="2916899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A94252-4913-47B0-A2B5-7149AA752D0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224149A-3F9F-4FFB-AB63-67D5C4F0FC4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7B50A3E-1635-446E-BAD9-FDC5194A1F06}"/>
              </a:ext>
            </a:extLst>
          </p:cNvPr>
          <p:cNvSpPr>
            <a:spLocks noGrp="1"/>
          </p:cNvSpPr>
          <p:nvPr>
            <p:ph type="dt" sz="half" idx="10"/>
          </p:nvPr>
        </p:nvSpPr>
        <p:spPr/>
        <p:txBody>
          <a:bodyPr/>
          <a:lstStyle/>
          <a:p>
            <a:fld id="{D23FF66D-0410-4379-980D-A75177E34D7A}" type="datetimeFigureOut">
              <a:rPr lang="ru-RU" smtClean="0"/>
              <a:t>09.03.2021</a:t>
            </a:fld>
            <a:endParaRPr lang="ru-RU"/>
          </a:p>
        </p:txBody>
      </p:sp>
      <p:sp>
        <p:nvSpPr>
          <p:cNvPr id="5" name="Нижний колонтитул 4">
            <a:extLst>
              <a:ext uri="{FF2B5EF4-FFF2-40B4-BE49-F238E27FC236}">
                <a16:creationId xmlns:a16="http://schemas.microsoft.com/office/drawing/2014/main" id="{6EE67572-02CB-4BEC-BA08-DCDDC400B38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CD526C2-1605-4ACC-9327-A4582C04CC44}"/>
              </a:ext>
            </a:extLst>
          </p:cNvPr>
          <p:cNvSpPr>
            <a:spLocks noGrp="1"/>
          </p:cNvSpPr>
          <p:nvPr>
            <p:ph type="sldNum" sz="quarter" idx="12"/>
          </p:nvPr>
        </p:nvSpPr>
        <p:spPr/>
        <p:txBody>
          <a:bodyPr/>
          <a:lstStyle/>
          <a:p>
            <a:fld id="{27495D5B-84C2-44EA-B7A2-FCE3432DE845}" type="slidenum">
              <a:rPr lang="ru-RU" smtClean="0"/>
              <a:t>‹#›</a:t>
            </a:fld>
            <a:endParaRPr lang="ru-RU"/>
          </a:p>
        </p:txBody>
      </p:sp>
    </p:spTree>
    <p:extLst>
      <p:ext uri="{BB962C8B-B14F-4D97-AF65-F5344CB8AC3E}">
        <p14:creationId xmlns:p14="http://schemas.microsoft.com/office/powerpoint/2010/main" val="81711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5BA8D8F-658B-4425-9FD6-602A2C4E163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202B795-05C2-4B3B-B23F-54A0EA23761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310FE12-6766-4CA9-B81E-AC75733C27F4}"/>
              </a:ext>
            </a:extLst>
          </p:cNvPr>
          <p:cNvSpPr>
            <a:spLocks noGrp="1"/>
          </p:cNvSpPr>
          <p:nvPr>
            <p:ph type="dt" sz="half" idx="10"/>
          </p:nvPr>
        </p:nvSpPr>
        <p:spPr/>
        <p:txBody>
          <a:bodyPr/>
          <a:lstStyle/>
          <a:p>
            <a:fld id="{D23FF66D-0410-4379-980D-A75177E34D7A}" type="datetimeFigureOut">
              <a:rPr lang="ru-RU" smtClean="0"/>
              <a:t>09.03.2021</a:t>
            </a:fld>
            <a:endParaRPr lang="ru-RU"/>
          </a:p>
        </p:txBody>
      </p:sp>
      <p:sp>
        <p:nvSpPr>
          <p:cNvPr id="5" name="Нижний колонтитул 4">
            <a:extLst>
              <a:ext uri="{FF2B5EF4-FFF2-40B4-BE49-F238E27FC236}">
                <a16:creationId xmlns:a16="http://schemas.microsoft.com/office/drawing/2014/main" id="{C4DD3250-A00B-4CAB-B400-0F2A1A67BD7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F968C53-D0C2-49D9-9ACC-9F12AF8C21B3}"/>
              </a:ext>
            </a:extLst>
          </p:cNvPr>
          <p:cNvSpPr>
            <a:spLocks noGrp="1"/>
          </p:cNvSpPr>
          <p:nvPr>
            <p:ph type="sldNum" sz="quarter" idx="12"/>
          </p:nvPr>
        </p:nvSpPr>
        <p:spPr/>
        <p:txBody>
          <a:bodyPr/>
          <a:lstStyle/>
          <a:p>
            <a:fld id="{27495D5B-84C2-44EA-B7A2-FCE3432DE845}" type="slidenum">
              <a:rPr lang="ru-RU" smtClean="0"/>
              <a:t>‹#›</a:t>
            </a:fld>
            <a:endParaRPr lang="ru-RU"/>
          </a:p>
        </p:txBody>
      </p:sp>
    </p:spTree>
    <p:extLst>
      <p:ext uri="{BB962C8B-B14F-4D97-AF65-F5344CB8AC3E}">
        <p14:creationId xmlns:p14="http://schemas.microsoft.com/office/powerpoint/2010/main" val="376402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554293-5570-456C-9B15-313B4C7A55C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734A21F-3BCF-48BC-97FC-D81988FA84D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B2A14B9-AE90-492C-9E7B-96871EACF19F}"/>
              </a:ext>
            </a:extLst>
          </p:cNvPr>
          <p:cNvSpPr>
            <a:spLocks noGrp="1"/>
          </p:cNvSpPr>
          <p:nvPr>
            <p:ph type="dt" sz="half" idx="10"/>
          </p:nvPr>
        </p:nvSpPr>
        <p:spPr/>
        <p:txBody>
          <a:bodyPr/>
          <a:lstStyle/>
          <a:p>
            <a:fld id="{D23FF66D-0410-4379-980D-A75177E34D7A}" type="datetimeFigureOut">
              <a:rPr lang="ru-RU" smtClean="0"/>
              <a:t>09.03.2021</a:t>
            </a:fld>
            <a:endParaRPr lang="ru-RU"/>
          </a:p>
        </p:txBody>
      </p:sp>
      <p:sp>
        <p:nvSpPr>
          <p:cNvPr id="5" name="Нижний колонтитул 4">
            <a:extLst>
              <a:ext uri="{FF2B5EF4-FFF2-40B4-BE49-F238E27FC236}">
                <a16:creationId xmlns:a16="http://schemas.microsoft.com/office/drawing/2014/main" id="{5DFCD72B-056E-4FFC-86B3-B62D26CAD79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CE86EE4-1B02-42C1-9085-206B68704A03}"/>
              </a:ext>
            </a:extLst>
          </p:cNvPr>
          <p:cNvSpPr>
            <a:spLocks noGrp="1"/>
          </p:cNvSpPr>
          <p:nvPr>
            <p:ph type="sldNum" sz="quarter" idx="12"/>
          </p:nvPr>
        </p:nvSpPr>
        <p:spPr/>
        <p:txBody>
          <a:bodyPr/>
          <a:lstStyle/>
          <a:p>
            <a:fld id="{27495D5B-84C2-44EA-B7A2-FCE3432DE845}" type="slidenum">
              <a:rPr lang="ru-RU" smtClean="0"/>
              <a:t>‹#›</a:t>
            </a:fld>
            <a:endParaRPr lang="ru-RU"/>
          </a:p>
        </p:txBody>
      </p:sp>
    </p:spTree>
    <p:extLst>
      <p:ext uri="{BB962C8B-B14F-4D97-AF65-F5344CB8AC3E}">
        <p14:creationId xmlns:p14="http://schemas.microsoft.com/office/powerpoint/2010/main" val="1780544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0C137A-0511-428B-BF61-EE207E4E088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8E50BE37-F0A4-4E05-9EB9-5928926B9B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FBEEFD4-BDD8-43B8-89D9-9CE2FC080E3F}"/>
              </a:ext>
            </a:extLst>
          </p:cNvPr>
          <p:cNvSpPr>
            <a:spLocks noGrp="1"/>
          </p:cNvSpPr>
          <p:nvPr>
            <p:ph type="dt" sz="half" idx="10"/>
          </p:nvPr>
        </p:nvSpPr>
        <p:spPr/>
        <p:txBody>
          <a:bodyPr/>
          <a:lstStyle/>
          <a:p>
            <a:fld id="{D23FF66D-0410-4379-980D-A75177E34D7A}" type="datetimeFigureOut">
              <a:rPr lang="ru-RU" smtClean="0"/>
              <a:t>09.03.2021</a:t>
            </a:fld>
            <a:endParaRPr lang="ru-RU"/>
          </a:p>
        </p:txBody>
      </p:sp>
      <p:sp>
        <p:nvSpPr>
          <p:cNvPr id="5" name="Нижний колонтитул 4">
            <a:extLst>
              <a:ext uri="{FF2B5EF4-FFF2-40B4-BE49-F238E27FC236}">
                <a16:creationId xmlns:a16="http://schemas.microsoft.com/office/drawing/2014/main" id="{9BE43A8B-3008-44B5-A2EE-E32A58FC27E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4324D49-FAE3-4908-A239-37B68C275878}"/>
              </a:ext>
            </a:extLst>
          </p:cNvPr>
          <p:cNvSpPr>
            <a:spLocks noGrp="1"/>
          </p:cNvSpPr>
          <p:nvPr>
            <p:ph type="sldNum" sz="quarter" idx="12"/>
          </p:nvPr>
        </p:nvSpPr>
        <p:spPr/>
        <p:txBody>
          <a:bodyPr/>
          <a:lstStyle/>
          <a:p>
            <a:fld id="{27495D5B-84C2-44EA-B7A2-FCE3432DE845}" type="slidenum">
              <a:rPr lang="ru-RU" smtClean="0"/>
              <a:t>‹#›</a:t>
            </a:fld>
            <a:endParaRPr lang="ru-RU"/>
          </a:p>
        </p:txBody>
      </p:sp>
    </p:spTree>
    <p:extLst>
      <p:ext uri="{BB962C8B-B14F-4D97-AF65-F5344CB8AC3E}">
        <p14:creationId xmlns:p14="http://schemas.microsoft.com/office/powerpoint/2010/main" val="1560998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B3FC93-0908-4F9C-955E-C3C3AB206F5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37B0C36-EDA8-4F35-A9B4-DD638A91029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2656586-300A-4DF0-A6B4-C1C68CC137F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E2B71C9-F1D5-4AF4-A3C0-C29CD6B02D2A}"/>
              </a:ext>
            </a:extLst>
          </p:cNvPr>
          <p:cNvSpPr>
            <a:spLocks noGrp="1"/>
          </p:cNvSpPr>
          <p:nvPr>
            <p:ph type="dt" sz="half" idx="10"/>
          </p:nvPr>
        </p:nvSpPr>
        <p:spPr/>
        <p:txBody>
          <a:bodyPr/>
          <a:lstStyle/>
          <a:p>
            <a:fld id="{D23FF66D-0410-4379-980D-A75177E34D7A}" type="datetimeFigureOut">
              <a:rPr lang="ru-RU" smtClean="0"/>
              <a:t>09.03.2021</a:t>
            </a:fld>
            <a:endParaRPr lang="ru-RU"/>
          </a:p>
        </p:txBody>
      </p:sp>
      <p:sp>
        <p:nvSpPr>
          <p:cNvPr id="6" name="Нижний колонтитул 5">
            <a:extLst>
              <a:ext uri="{FF2B5EF4-FFF2-40B4-BE49-F238E27FC236}">
                <a16:creationId xmlns:a16="http://schemas.microsoft.com/office/drawing/2014/main" id="{892E35FC-B620-4F30-AD49-FB731F15A99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7C72F99-7B5D-49F3-A604-1EF76E46A80B}"/>
              </a:ext>
            </a:extLst>
          </p:cNvPr>
          <p:cNvSpPr>
            <a:spLocks noGrp="1"/>
          </p:cNvSpPr>
          <p:nvPr>
            <p:ph type="sldNum" sz="quarter" idx="12"/>
          </p:nvPr>
        </p:nvSpPr>
        <p:spPr/>
        <p:txBody>
          <a:bodyPr/>
          <a:lstStyle/>
          <a:p>
            <a:fld id="{27495D5B-84C2-44EA-B7A2-FCE3432DE845}" type="slidenum">
              <a:rPr lang="ru-RU" smtClean="0"/>
              <a:t>‹#›</a:t>
            </a:fld>
            <a:endParaRPr lang="ru-RU"/>
          </a:p>
        </p:txBody>
      </p:sp>
    </p:spTree>
    <p:extLst>
      <p:ext uri="{BB962C8B-B14F-4D97-AF65-F5344CB8AC3E}">
        <p14:creationId xmlns:p14="http://schemas.microsoft.com/office/powerpoint/2010/main" val="1981583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22EECC-FCD3-451E-9637-271A2F49136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ED5A1873-D9CF-4E53-9CA0-06EACF8117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A276897-16E3-4460-9B8A-EA87E44B619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A8AC24E-117F-4F20-82D2-BC9501650D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B356636-9C2D-41BE-8D3D-8536FBADB3E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8A640FB-8ED0-45AD-B288-E28860415EB3}"/>
              </a:ext>
            </a:extLst>
          </p:cNvPr>
          <p:cNvSpPr>
            <a:spLocks noGrp="1"/>
          </p:cNvSpPr>
          <p:nvPr>
            <p:ph type="dt" sz="half" idx="10"/>
          </p:nvPr>
        </p:nvSpPr>
        <p:spPr/>
        <p:txBody>
          <a:bodyPr/>
          <a:lstStyle/>
          <a:p>
            <a:fld id="{D23FF66D-0410-4379-980D-A75177E34D7A}" type="datetimeFigureOut">
              <a:rPr lang="ru-RU" smtClean="0"/>
              <a:t>09.03.2021</a:t>
            </a:fld>
            <a:endParaRPr lang="ru-RU"/>
          </a:p>
        </p:txBody>
      </p:sp>
      <p:sp>
        <p:nvSpPr>
          <p:cNvPr id="8" name="Нижний колонтитул 7">
            <a:extLst>
              <a:ext uri="{FF2B5EF4-FFF2-40B4-BE49-F238E27FC236}">
                <a16:creationId xmlns:a16="http://schemas.microsoft.com/office/drawing/2014/main" id="{7495394E-866E-4161-B5F7-29F59BD3414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10892853-5A0E-4162-850F-8E9DB9AB9DA6}"/>
              </a:ext>
            </a:extLst>
          </p:cNvPr>
          <p:cNvSpPr>
            <a:spLocks noGrp="1"/>
          </p:cNvSpPr>
          <p:nvPr>
            <p:ph type="sldNum" sz="quarter" idx="12"/>
          </p:nvPr>
        </p:nvSpPr>
        <p:spPr/>
        <p:txBody>
          <a:bodyPr/>
          <a:lstStyle/>
          <a:p>
            <a:fld id="{27495D5B-84C2-44EA-B7A2-FCE3432DE845}" type="slidenum">
              <a:rPr lang="ru-RU" smtClean="0"/>
              <a:t>‹#›</a:t>
            </a:fld>
            <a:endParaRPr lang="ru-RU"/>
          </a:p>
        </p:txBody>
      </p:sp>
    </p:spTree>
    <p:extLst>
      <p:ext uri="{BB962C8B-B14F-4D97-AF65-F5344CB8AC3E}">
        <p14:creationId xmlns:p14="http://schemas.microsoft.com/office/powerpoint/2010/main" val="4292926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EEE97B-6E9D-419A-91F2-5809C291179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88422ED-DE05-4B70-8216-16F1C547A9D9}"/>
              </a:ext>
            </a:extLst>
          </p:cNvPr>
          <p:cNvSpPr>
            <a:spLocks noGrp="1"/>
          </p:cNvSpPr>
          <p:nvPr>
            <p:ph type="dt" sz="half" idx="10"/>
          </p:nvPr>
        </p:nvSpPr>
        <p:spPr/>
        <p:txBody>
          <a:bodyPr/>
          <a:lstStyle/>
          <a:p>
            <a:fld id="{D23FF66D-0410-4379-980D-A75177E34D7A}" type="datetimeFigureOut">
              <a:rPr lang="ru-RU" smtClean="0"/>
              <a:t>09.03.2021</a:t>
            </a:fld>
            <a:endParaRPr lang="ru-RU"/>
          </a:p>
        </p:txBody>
      </p:sp>
      <p:sp>
        <p:nvSpPr>
          <p:cNvPr id="4" name="Нижний колонтитул 3">
            <a:extLst>
              <a:ext uri="{FF2B5EF4-FFF2-40B4-BE49-F238E27FC236}">
                <a16:creationId xmlns:a16="http://schemas.microsoft.com/office/drawing/2014/main" id="{FB17E3A1-FFC3-4CC0-9809-A33CC1F65BD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4668A44-D023-4C67-A9B7-616680901458}"/>
              </a:ext>
            </a:extLst>
          </p:cNvPr>
          <p:cNvSpPr>
            <a:spLocks noGrp="1"/>
          </p:cNvSpPr>
          <p:nvPr>
            <p:ph type="sldNum" sz="quarter" idx="12"/>
          </p:nvPr>
        </p:nvSpPr>
        <p:spPr/>
        <p:txBody>
          <a:bodyPr/>
          <a:lstStyle/>
          <a:p>
            <a:fld id="{27495D5B-84C2-44EA-B7A2-FCE3432DE845}" type="slidenum">
              <a:rPr lang="ru-RU" smtClean="0"/>
              <a:t>‹#›</a:t>
            </a:fld>
            <a:endParaRPr lang="ru-RU"/>
          </a:p>
        </p:txBody>
      </p:sp>
    </p:spTree>
    <p:extLst>
      <p:ext uri="{BB962C8B-B14F-4D97-AF65-F5344CB8AC3E}">
        <p14:creationId xmlns:p14="http://schemas.microsoft.com/office/powerpoint/2010/main" val="869015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BAD7714-5D7D-46D6-9FE7-59A2D0DFB338}"/>
              </a:ext>
            </a:extLst>
          </p:cNvPr>
          <p:cNvSpPr>
            <a:spLocks noGrp="1"/>
          </p:cNvSpPr>
          <p:nvPr>
            <p:ph type="dt" sz="half" idx="10"/>
          </p:nvPr>
        </p:nvSpPr>
        <p:spPr/>
        <p:txBody>
          <a:bodyPr/>
          <a:lstStyle/>
          <a:p>
            <a:fld id="{D23FF66D-0410-4379-980D-A75177E34D7A}" type="datetimeFigureOut">
              <a:rPr lang="ru-RU" smtClean="0"/>
              <a:t>09.03.2021</a:t>
            </a:fld>
            <a:endParaRPr lang="ru-RU"/>
          </a:p>
        </p:txBody>
      </p:sp>
      <p:sp>
        <p:nvSpPr>
          <p:cNvPr id="3" name="Нижний колонтитул 2">
            <a:extLst>
              <a:ext uri="{FF2B5EF4-FFF2-40B4-BE49-F238E27FC236}">
                <a16:creationId xmlns:a16="http://schemas.microsoft.com/office/drawing/2014/main" id="{F2A5659A-7252-49B9-A2B3-8240E567A12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99DAAAF-14AE-4228-82D2-871595977F1E}"/>
              </a:ext>
            </a:extLst>
          </p:cNvPr>
          <p:cNvSpPr>
            <a:spLocks noGrp="1"/>
          </p:cNvSpPr>
          <p:nvPr>
            <p:ph type="sldNum" sz="quarter" idx="12"/>
          </p:nvPr>
        </p:nvSpPr>
        <p:spPr/>
        <p:txBody>
          <a:bodyPr/>
          <a:lstStyle/>
          <a:p>
            <a:fld id="{27495D5B-84C2-44EA-B7A2-FCE3432DE845}" type="slidenum">
              <a:rPr lang="ru-RU" smtClean="0"/>
              <a:t>‹#›</a:t>
            </a:fld>
            <a:endParaRPr lang="ru-RU"/>
          </a:p>
        </p:txBody>
      </p:sp>
    </p:spTree>
    <p:extLst>
      <p:ext uri="{BB962C8B-B14F-4D97-AF65-F5344CB8AC3E}">
        <p14:creationId xmlns:p14="http://schemas.microsoft.com/office/powerpoint/2010/main" val="1247777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43A4F7-3F03-4D0D-8809-37183CFCABF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FB763CC-EB8A-4498-ABA6-DC7A1D0EF5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0A821F2-EA89-4571-B3E1-A1BF5C049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841B59E-2CF1-4F50-8E36-C995A145D27B}"/>
              </a:ext>
            </a:extLst>
          </p:cNvPr>
          <p:cNvSpPr>
            <a:spLocks noGrp="1"/>
          </p:cNvSpPr>
          <p:nvPr>
            <p:ph type="dt" sz="half" idx="10"/>
          </p:nvPr>
        </p:nvSpPr>
        <p:spPr/>
        <p:txBody>
          <a:bodyPr/>
          <a:lstStyle/>
          <a:p>
            <a:fld id="{D23FF66D-0410-4379-980D-A75177E34D7A}" type="datetimeFigureOut">
              <a:rPr lang="ru-RU" smtClean="0"/>
              <a:t>09.03.2021</a:t>
            </a:fld>
            <a:endParaRPr lang="ru-RU"/>
          </a:p>
        </p:txBody>
      </p:sp>
      <p:sp>
        <p:nvSpPr>
          <p:cNvPr id="6" name="Нижний колонтитул 5">
            <a:extLst>
              <a:ext uri="{FF2B5EF4-FFF2-40B4-BE49-F238E27FC236}">
                <a16:creationId xmlns:a16="http://schemas.microsoft.com/office/drawing/2014/main" id="{5DC6470A-D364-4ACF-867A-B0EFC3BB449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E355444-061E-4E64-B543-9EACF9D570D6}"/>
              </a:ext>
            </a:extLst>
          </p:cNvPr>
          <p:cNvSpPr>
            <a:spLocks noGrp="1"/>
          </p:cNvSpPr>
          <p:nvPr>
            <p:ph type="sldNum" sz="quarter" idx="12"/>
          </p:nvPr>
        </p:nvSpPr>
        <p:spPr/>
        <p:txBody>
          <a:bodyPr/>
          <a:lstStyle/>
          <a:p>
            <a:fld id="{27495D5B-84C2-44EA-B7A2-FCE3432DE845}" type="slidenum">
              <a:rPr lang="ru-RU" smtClean="0"/>
              <a:t>‹#›</a:t>
            </a:fld>
            <a:endParaRPr lang="ru-RU"/>
          </a:p>
        </p:txBody>
      </p:sp>
    </p:spTree>
    <p:extLst>
      <p:ext uri="{BB962C8B-B14F-4D97-AF65-F5344CB8AC3E}">
        <p14:creationId xmlns:p14="http://schemas.microsoft.com/office/powerpoint/2010/main" val="73952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2CD9FF-8E21-4DA7-AAC1-3EA60AA7E00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8DDC5AB-BA58-42D4-A937-BD945B7BCD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168C3478-DDFB-4D5F-9832-A192E48906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5F0D69E-0300-41B0-8656-89333F80E4C1}"/>
              </a:ext>
            </a:extLst>
          </p:cNvPr>
          <p:cNvSpPr>
            <a:spLocks noGrp="1"/>
          </p:cNvSpPr>
          <p:nvPr>
            <p:ph type="dt" sz="half" idx="10"/>
          </p:nvPr>
        </p:nvSpPr>
        <p:spPr/>
        <p:txBody>
          <a:bodyPr/>
          <a:lstStyle/>
          <a:p>
            <a:fld id="{D23FF66D-0410-4379-980D-A75177E34D7A}" type="datetimeFigureOut">
              <a:rPr lang="ru-RU" smtClean="0"/>
              <a:t>09.03.2021</a:t>
            </a:fld>
            <a:endParaRPr lang="ru-RU"/>
          </a:p>
        </p:txBody>
      </p:sp>
      <p:sp>
        <p:nvSpPr>
          <p:cNvPr id="6" name="Нижний колонтитул 5">
            <a:extLst>
              <a:ext uri="{FF2B5EF4-FFF2-40B4-BE49-F238E27FC236}">
                <a16:creationId xmlns:a16="http://schemas.microsoft.com/office/drawing/2014/main" id="{B5CBFBB5-0BC1-4CF9-8666-DAAA56C7AD7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36A7DF9-AAE3-4D92-ABFE-7D4DE31CD809}"/>
              </a:ext>
            </a:extLst>
          </p:cNvPr>
          <p:cNvSpPr>
            <a:spLocks noGrp="1"/>
          </p:cNvSpPr>
          <p:nvPr>
            <p:ph type="sldNum" sz="quarter" idx="12"/>
          </p:nvPr>
        </p:nvSpPr>
        <p:spPr/>
        <p:txBody>
          <a:bodyPr/>
          <a:lstStyle/>
          <a:p>
            <a:fld id="{27495D5B-84C2-44EA-B7A2-FCE3432DE845}" type="slidenum">
              <a:rPr lang="ru-RU" smtClean="0"/>
              <a:t>‹#›</a:t>
            </a:fld>
            <a:endParaRPr lang="ru-RU"/>
          </a:p>
        </p:txBody>
      </p:sp>
    </p:spTree>
    <p:extLst>
      <p:ext uri="{BB962C8B-B14F-4D97-AF65-F5344CB8AC3E}">
        <p14:creationId xmlns:p14="http://schemas.microsoft.com/office/powerpoint/2010/main" val="3968423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8E23CB-FB22-44CA-964E-088EDE20B7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4256243A-0980-46EA-98E9-A2FD7A81E4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6DCABB5-2A93-482E-B703-F77FFA6F7E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FF66D-0410-4379-980D-A75177E34D7A}" type="datetimeFigureOut">
              <a:rPr lang="ru-RU" smtClean="0"/>
              <a:t>09.03.2021</a:t>
            </a:fld>
            <a:endParaRPr lang="ru-RU"/>
          </a:p>
        </p:txBody>
      </p:sp>
      <p:sp>
        <p:nvSpPr>
          <p:cNvPr id="5" name="Нижний колонтитул 4">
            <a:extLst>
              <a:ext uri="{FF2B5EF4-FFF2-40B4-BE49-F238E27FC236}">
                <a16:creationId xmlns:a16="http://schemas.microsoft.com/office/drawing/2014/main" id="{27C7D608-8E50-4916-940F-0D33C2CBD0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DCB326D3-3AD9-484B-8FBC-35E51BEE1A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95D5B-84C2-44EA-B7A2-FCE3432DE845}" type="slidenum">
              <a:rPr lang="ru-RU" smtClean="0"/>
              <a:t>‹#›</a:t>
            </a:fld>
            <a:endParaRPr lang="ru-RU"/>
          </a:p>
        </p:txBody>
      </p:sp>
    </p:spTree>
    <p:extLst>
      <p:ext uri="{BB962C8B-B14F-4D97-AF65-F5344CB8AC3E}">
        <p14:creationId xmlns:p14="http://schemas.microsoft.com/office/powerpoint/2010/main" val="1493018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7203AE-FA71-4821-967A-30C4F4F37516}"/>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08A9FB9D-2F12-4CFD-ABA2-306DC896E180}"/>
              </a:ext>
            </a:extLst>
          </p:cNvPr>
          <p:cNvSpPr>
            <a:spLocks noGrp="1"/>
          </p:cNvSpPr>
          <p:nvPr>
            <p:ph type="subTitle" idx="1"/>
          </p:nvPr>
        </p:nvSpPr>
        <p:spPr/>
        <p:txBody>
          <a:bodyPr/>
          <a:lstStyle/>
          <a:p>
            <a:endParaRPr lang="ru-RU"/>
          </a:p>
        </p:txBody>
      </p:sp>
      <p:pic>
        <p:nvPicPr>
          <p:cNvPr id="3086" name="Picture 14" descr="download background - скачать фон для powerpoint">
            <a:extLst>
              <a:ext uri="{FF2B5EF4-FFF2-40B4-BE49-F238E27FC236}">
                <a16:creationId xmlns:a16="http://schemas.microsoft.com/office/drawing/2014/main" id="{CC0490A3-496E-48F0-8FBE-DF1FB8799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a:extLst>
              <a:ext uri="{FF2B5EF4-FFF2-40B4-BE49-F238E27FC236}">
                <a16:creationId xmlns:a16="http://schemas.microsoft.com/office/drawing/2014/main" id="{C44FB4ED-9820-464C-A53F-2AEEFC7BB511}"/>
              </a:ext>
            </a:extLst>
          </p:cNvPr>
          <p:cNvSpPr/>
          <p:nvPr/>
        </p:nvSpPr>
        <p:spPr>
          <a:xfrm>
            <a:off x="1524000" y="165110"/>
            <a:ext cx="9143999" cy="709233"/>
          </a:xfrm>
          <a:prstGeom prst="rect">
            <a:avLst/>
          </a:prstGeom>
        </p:spPr>
        <p:txBody>
          <a:bodyPr wrap="square">
            <a:spAutoFit/>
          </a:bodyPr>
          <a:lstStyle/>
          <a:p>
            <a:pPr algn="ctr">
              <a:lnSpc>
                <a:spcPct val="115000"/>
              </a:lnSpc>
            </a:pPr>
            <a:r>
              <a:rPr lang="ru-RU" spc="-7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Муниципальное бюджетное дошкольное образовательное учреждение</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pPr>
            <a:r>
              <a:rPr lang="ru-RU" spc="-7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детский сад «Олененок»</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Прямоугольник 9">
            <a:extLst>
              <a:ext uri="{FF2B5EF4-FFF2-40B4-BE49-F238E27FC236}">
                <a16:creationId xmlns:a16="http://schemas.microsoft.com/office/drawing/2014/main" id="{9003F7EF-768E-4586-A4FB-6447A83EF227}"/>
              </a:ext>
            </a:extLst>
          </p:cNvPr>
          <p:cNvSpPr/>
          <p:nvPr/>
        </p:nvSpPr>
        <p:spPr>
          <a:xfrm>
            <a:off x="2886553" y="2189257"/>
            <a:ext cx="7315464" cy="1077218"/>
          </a:xfrm>
          <a:prstGeom prst="rect">
            <a:avLst/>
          </a:prstGeom>
        </p:spPr>
        <p:txBody>
          <a:bodyPr wrap="none">
            <a:spAutoFit/>
          </a:bodyPr>
          <a:lstStyle/>
          <a:p>
            <a:r>
              <a:rPr lang="ru-RU" sz="3200" b="1" i="1" spc="-75" dirty="0">
                <a:solidFill>
                  <a:srgbClr val="000000"/>
                </a:solidFill>
                <a:latin typeface="Times New Roman" panose="02020603050405020304" pitchFamily="18" charset="0"/>
                <a:ea typeface="Times New Roman" panose="02020603050405020304" pitchFamily="18" charset="0"/>
              </a:rPr>
              <a:t>Развитие речи и аппликация «8 МАРТА»</a:t>
            </a:r>
          </a:p>
          <a:p>
            <a:pPr algn="ctr"/>
            <a:r>
              <a:rPr lang="ru-RU" sz="3200" b="1" i="1" spc="-75" dirty="0">
                <a:solidFill>
                  <a:srgbClr val="000000"/>
                </a:solidFill>
                <a:latin typeface="Times New Roman" panose="02020603050405020304" pitchFamily="18" charset="0"/>
                <a:ea typeface="Times New Roman" panose="02020603050405020304" pitchFamily="18" charset="0"/>
              </a:rPr>
              <a:t> в  средней группе.</a:t>
            </a:r>
            <a:endParaRPr lang="ru-RU" sz="3200" dirty="0"/>
          </a:p>
        </p:txBody>
      </p:sp>
      <p:sp>
        <p:nvSpPr>
          <p:cNvPr id="12" name="Прямоугольник 11">
            <a:extLst>
              <a:ext uri="{FF2B5EF4-FFF2-40B4-BE49-F238E27FC236}">
                <a16:creationId xmlns:a16="http://schemas.microsoft.com/office/drawing/2014/main" id="{87DFFF97-B98C-482C-BDF5-634BBB03815A}"/>
              </a:ext>
            </a:extLst>
          </p:cNvPr>
          <p:cNvSpPr/>
          <p:nvPr/>
        </p:nvSpPr>
        <p:spPr>
          <a:xfrm>
            <a:off x="5467643" y="5030118"/>
            <a:ext cx="6096000" cy="1027782"/>
          </a:xfrm>
          <a:prstGeom prst="rect">
            <a:avLst/>
          </a:prstGeom>
        </p:spPr>
        <p:txBody>
          <a:bodyPr>
            <a:spAutoFit/>
          </a:bodyPr>
          <a:lstStyle/>
          <a:p>
            <a:pPr algn="r">
              <a:lnSpc>
                <a:spcPct val="115000"/>
              </a:lnSpc>
            </a:pPr>
            <a:r>
              <a:rPr lang="ru-RU" b="1" spc="-7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Составила :</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15000"/>
              </a:lnSpc>
            </a:pPr>
            <a:r>
              <a:rPr lang="ru-RU" spc="-7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Васильева Анна Александровна, </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15000"/>
              </a:lnSpc>
            </a:pPr>
            <a:r>
              <a:rPr lang="ru-RU" spc="-7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Воспитатель</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577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3AFE0E-EDC2-4476-BE63-F9E43162D75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5EBDAF45-E536-49B5-8ADD-C7E9B7202C98}"/>
              </a:ext>
            </a:extLst>
          </p:cNvPr>
          <p:cNvSpPr>
            <a:spLocks noGrp="1"/>
          </p:cNvSpPr>
          <p:nvPr>
            <p:ph idx="1"/>
          </p:nvPr>
        </p:nvSpPr>
        <p:spPr/>
        <p:txBody>
          <a:bodyPr/>
          <a:lstStyle/>
          <a:p>
            <a:endParaRPr lang="ru-RU"/>
          </a:p>
        </p:txBody>
      </p:sp>
      <p:pic>
        <p:nvPicPr>
          <p:cNvPr id="4" name="Picture 14" descr="download background - скачать фон для powerpoint">
            <a:extLst>
              <a:ext uri="{FF2B5EF4-FFF2-40B4-BE49-F238E27FC236}">
                <a16:creationId xmlns:a16="http://schemas.microsoft.com/office/drawing/2014/main" id="{5BBEB7C3-8C39-4032-B3B8-F765081D59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2CF0AD8A-40D3-4DD0-B8E3-38E9880F8F70}"/>
              </a:ext>
            </a:extLst>
          </p:cNvPr>
          <p:cNvSpPr/>
          <p:nvPr/>
        </p:nvSpPr>
        <p:spPr>
          <a:xfrm>
            <a:off x="323557" y="0"/>
            <a:ext cx="11507372" cy="2430217"/>
          </a:xfrm>
          <a:prstGeom prst="rect">
            <a:avLst/>
          </a:prstGeom>
        </p:spPr>
        <p:txBody>
          <a:bodyPr wrap="square">
            <a:spAutoFit/>
          </a:bodyPr>
          <a:lstStyle/>
          <a:p>
            <a:pPr marL="228600">
              <a:lnSpc>
                <a:spcPct val="115000"/>
              </a:lnSpc>
              <a:spcAft>
                <a:spcPts val="1000"/>
              </a:spcAft>
            </a:pP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Продуктивная деятельность.</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a:lnSpc>
                <a:spcPct val="115000"/>
              </a:lnSpc>
              <a:spcAft>
                <a:spcPts val="1000"/>
              </a:spcAft>
            </a:pP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Воспитатель:</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Вам нужно чаще радовать своих мама вниманием и заботой, дарить подарки, которые вы можете сделать своими руками. Давайте подумаем, что мы можем подарить маме в этот весенний день? (Предложения детей) . Я предлагаю Вам сделать поздравительную открытку с цветами для наших мам. Ведь все женщины на свете любят цветы. И тогда мама будет уверена, что в семье растёт внимательный, добрый, чуткий человек. Мамины глаза засветятся радостью. Эти открытки вы подарите своим мамам в день 8 марта. (Дети изготавливают открытки)</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170" name="Picture 2">
            <a:extLst>
              <a:ext uri="{FF2B5EF4-FFF2-40B4-BE49-F238E27FC236}">
                <a16:creationId xmlns:a16="http://schemas.microsoft.com/office/drawing/2014/main" id="{92584302-8FCD-4C0D-80C2-29845C673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632" y="2484375"/>
            <a:ext cx="3216811" cy="418497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40EFE4E7-4439-45ED-B5F6-DB2F1641F8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572" t="4325" r="938" b="48708"/>
          <a:stretch/>
        </p:blipFill>
        <p:spPr bwMode="auto">
          <a:xfrm>
            <a:off x="4118309" y="2614862"/>
            <a:ext cx="4018680" cy="409028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704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8DDC6E-9EB9-4D0F-B777-B475C6FFCEA9}"/>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DDCDAF9F-EFED-4CE9-9A5F-622893F06643}"/>
              </a:ext>
            </a:extLst>
          </p:cNvPr>
          <p:cNvSpPr>
            <a:spLocks noGrp="1"/>
          </p:cNvSpPr>
          <p:nvPr>
            <p:ph idx="1"/>
          </p:nvPr>
        </p:nvSpPr>
        <p:spPr/>
        <p:txBody>
          <a:bodyPr/>
          <a:lstStyle/>
          <a:p>
            <a:endParaRPr lang="ru-RU"/>
          </a:p>
        </p:txBody>
      </p:sp>
      <p:pic>
        <p:nvPicPr>
          <p:cNvPr id="4" name="Picture 14" descr="download background - скачать фон для powerpoint">
            <a:extLst>
              <a:ext uri="{FF2B5EF4-FFF2-40B4-BE49-F238E27FC236}">
                <a16:creationId xmlns:a16="http://schemas.microsoft.com/office/drawing/2014/main" id="{DC4439AD-072E-4FB4-8EC7-848FE771A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B2D5D9A1-EC36-45BB-94BF-A93048699278}"/>
              </a:ext>
            </a:extLst>
          </p:cNvPr>
          <p:cNvSpPr/>
          <p:nvPr/>
        </p:nvSpPr>
        <p:spPr>
          <a:xfrm>
            <a:off x="-426720" y="86971"/>
            <a:ext cx="6096000" cy="2151038"/>
          </a:xfrm>
          <a:prstGeom prst="rect">
            <a:avLst/>
          </a:prstGeom>
        </p:spPr>
        <p:txBody>
          <a:bodyPr>
            <a:spAutoFit/>
          </a:bodyPr>
          <a:lstStyle/>
          <a:p>
            <a:pPr marL="228600" algn="ctr">
              <a:lnSpc>
                <a:spcPct val="115000"/>
              </a:lnSpc>
              <a:spcAft>
                <a:spcPts val="1000"/>
              </a:spcAft>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Рефлексия</a:t>
            </a:r>
          </a:p>
          <a:p>
            <a:pPr marL="228600" algn="ctr">
              <a:lnSpc>
                <a:spcPct val="115000"/>
              </a:lnSpc>
              <a:spcAft>
                <a:spcPts val="1000"/>
              </a:spcAft>
            </a:pPr>
            <a:r>
              <a:rPr lang="ru-RU" sz="2400" dirty="0">
                <a:effectLst/>
                <a:latin typeface="Calibri" panose="020F0502020204030204" pitchFamily="34" charset="0"/>
                <a:ea typeface="Times New Roman" panose="02020603050405020304" pitchFamily="18" charset="0"/>
                <a:cs typeface="Times New Roman" panose="02020603050405020304" pitchFamily="18" charset="0"/>
              </a:rPr>
              <a:t>Какое время года началось?</a:t>
            </a:r>
          </a:p>
          <a:p>
            <a:pPr marL="228600" algn="ctr">
              <a:lnSpc>
                <a:spcPct val="115000"/>
              </a:lnSpc>
              <a:spcAft>
                <a:spcPts val="1000"/>
              </a:spcAft>
            </a:pPr>
            <a:r>
              <a:rPr lang="ru-RU" sz="2400" dirty="0">
                <a:latin typeface="Calibri" panose="020F0502020204030204" pitchFamily="34" charset="0"/>
                <a:ea typeface="Times New Roman" panose="02020603050405020304" pitchFamily="18" charset="0"/>
                <a:cs typeface="Times New Roman" panose="02020603050405020304" pitchFamily="18" charset="0"/>
              </a:rPr>
              <a:t>Какой сейчас месяц?</a:t>
            </a:r>
          </a:p>
          <a:p>
            <a:pPr marL="228600" algn="ctr">
              <a:lnSpc>
                <a:spcPct val="115000"/>
              </a:lnSpc>
              <a:spcAft>
                <a:spcPts val="1000"/>
              </a:spcAft>
            </a:pPr>
            <a:r>
              <a:rPr lang="ru-RU" sz="2400" dirty="0">
                <a:effectLst/>
                <a:latin typeface="Calibri" panose="020F0502020204030204" pitchFamily="34" charset="0"/>
                <a:ea typeface="Times New Roman" panose="02020603050405020304" pitchFamily="18" charset="0"/>
                <a:cs typeface="Times New Roman" panose="02020603050405020304" pitchFamily="18" charset="0"/>
              </a:rPr>
              <a:t>Какой праздник в марте ?</a:t>
            </a:r>
          </a:p>
        </p:txBody>
      </p:sp>
      <p:pic>
        <p:nvPicPr>
          <p:cNvPr id="6146" name="Picture 2">
            <a:extLst>
              <a:ext uri="{FF2B5EF4-FFF2-40B4-BE49-F238E27FC236}">
                <a16:creationId xmlns:a16="http://schemas.microsoft.com/office/drawing/2014/main" id="{83F5A943-FD91-4C2B-9027-29775047F1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70"/>
          <a:stretch/>
        </p:blipFill>
        <p:spPr bwMode="auto">
          <a:xfrm>
            <a:off x="5401554" y="2198165"/>
            <a:ext cx="6654797" cy="4676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159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58F28F-2229-45D9-84E9-B032FF4EEF4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CF1B3EAF-FC1C-493D-ACF5-F984821F124F}"/>
              </a:ext>
            </a:extLst>
          </p:cNvPr>
          <p:cNvSpPr>
            <a:spLocks noGrp="1"/>
          </p:cNvSpPr>
          <p:nvPr>
            <p:ph idx="1"/>
          </p:nvPr>
        </p:nvSpPr>
        <p:spPr/>
        <p:txBody>
          <a:bodyPr/>
          <a:lstStyle/>
          <a:p>
            <a:endParaRPr lang="ru-RU"/>
          </a:p>
        </p:txBody>
      </p:sp>
      <p:pic>
        <p:nvPicPr>
          <p:cNvPr id="4" name="Picture 14" descr="download background - скачать фон для powerpoint">
            <a:extLst>
              <a:ext uri="{FF2B5EF4-FFF2-40B4-BE49-F238E27FC236}">
                <a16:creationId xmlns:a16="http://schemas.microsoft.com/office/drawing/2014/main" id="{2E85EE55-7622-4B72-A0AF-C4E5ADC13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E1885638-4B68-4952-BDD9-D441BF1EA782}"/>
              </a:ext>
            </a:extLst>
          </p:cNvPr>
          <p:cNvSpPr/>
          <p:nvPr/>
        </p:nvSpPr>
        <p:spPr>
          <a:xfrm>
            <a:off x="-1573163" y="351057"/>
            <a:ext cx="7033845" cy="1833643"/>
          </a:xfrm>
          <a:prstGeom prst="rect">
            <a:avLst/>
          </a:prstGeom>
        </p:spPr>
        <p:txBody>
          <a:bodyPr wrap="square">
            <a:spAutoFit/>
          </a:bodyPr>
          <a:lstStyle/>
          <a:p>
            <a:pPr algn="ctr">
              <a:lnSpc>
                <a:spcPct val="115000"/>
              </a:lnSpc>
            </a:pPr>
            <a:r>
              <a:rPr lang="ru-RU"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Ребята, отгадайте загадку:</a:t>
            </a:r>
            <a:endPar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ru-RU"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Снег чернеет на полянке,</a:t>
            </a:r>
            <a:b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 каждым днем теплей погода.</a:t>
            </a:r>
            <a:b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Время класть в кладовку санки.</a:t>
            </a:r>
            <a:b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Это, что за время года. (Весна)</a:t>
            </a:r>
          </a:p>
        </p:txBody>
      </p:sp>
      <p:pic>
        <p:nvPicPr>
          <p:cNvPr id="15362" name="Picture 2">
            <a:extLst>
              <a:ext uri="{FF2B5EF4-FFF2-40B4-BE49-F238E27FC236}">
                <a16:creationId xmlns:a16="http://schemas.microsoft.com/office/drawing/2014/main" id="{51341FC6-E8A4-4803-9208-822E3E1FA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4466" y="683718"/>
            <a:ext cx="7818187" cy="546783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60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C5F077-B642-4A86-8788-14D6BBE18AFC}"/>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8082CE45-AB48-41C4-B237-9A1D53641468}"/>
              </a:ext>
            </a:extLst>
          </p:cNvPr>
          <p:cNvSpPr>
            <a:spLocks noGrp="1"/>
          </p:cNvSpPr>
          <p:nvPr>
            <p:ph idx="1"/>
          </p:nvPr>
        </p:nvSpPr>
        <p:spPr/>
        <p:txBody>
          <a:bodyPr/>
          <a:lstStyle/>
          <a:p>
            <a:endParaRPr lang="ru-RU"/>
          </a:p>
        </p:txBody>
      </p:sp>
      <p:pic>
        <p:nvPicPr>
          <p:cNvPr id="4" name="Picture 14" descr="download background - скачать фон для powerpoint">
            <a:extLst>
              <a:ext uri="{FF2B5EF4-FFF2-40B4-BE49-F238E27FC236}">
                <a16:creationId xmlns:a16="http://schemas.microsoft.com/office/drawing/2014/main" id="{DEB5B81C-C30A-43D3-931C-1919B94CE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EEA2CE0-219B-4D3A-B69D-6B2C014399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4" t="3002" r="75649" b="71905"/>
          <a:stretch/>
        </p:blipFill>
        <p:spPr bwMode="auto">
          <a:xfrm>
            <a:off x="294582" y="230188"/>
            <a:ext cx="1645920" cy="172085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E7CDACF4-BB5D-434E-83C5-39EB7CFA22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372" t="3003" r="27333" b="71904"/>
          <a:stretch/>
        </p:blipFill>
        <p:spPr bwMode="auto">
          <a:xfrm>
            <a:off x="6571862" y="764749"/>
            <a:ext cx="1674056" cy="172085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7EE9040F-9962-4C45-8E0A-4EA041D85C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38" t="35013" r="74755" b="39487"/>
          <a:stretch/>
        </p:blipFill>
        <p:spPr bwMode="auto">
          <a:xfrm>
            <a:off x="3538516" y="5009093"/>
            <a:ext cx="1777219" cy="174881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4B069775-D790-45DE-9925-C988D8B6F3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530" t="3003" r="2638" b="71904"/>
          <a:stretch/>
        </p:blipFill>
        <p:spPr bwMode="auto">
          <a:xfrm>
            <a:off x="3743430" y="836072"/>
            <a:ext cx="1716259" cy="172085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F312D119-7974-4A41-8E48-3BDF9D20D8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38" t="67990" r="75113" b="7963"/>
          <a:stretch/>
        </p:blipFill>
        <p:spPr bwMode="auto">
          <a:xfrm>
            <a:off x="1715502" y="2129279"/>
            <a:ext cx="1749084" cy="164911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B043F66D-BD8F-4314-B83A-250C9B06D9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372" t="35934" r="26796" b="39250"/>
          <a:stretch/>
        </p:blipFill>
        <p:spPr bwMode="auto">
          <a:xfrm>
            <a:off x="4229906" y="2959906"/>
            <a:ext cx="1716260" cy="170188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CE27577F-6ABE-431F-81B0-0833667EB4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172" t="35934" r="3533" b="39250"/>
          <a:stretch/>
        </p:blipFill>
        <p:spPr bwMode="auto">
          <a:xfrm>
            <a:off x="5734835" y="5032558"/>
            <a:ext cx="1674055" cy="170188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69342A95-C50D-4D91-95B6-1304856CFA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372" t="69128" r="26796" b="7692"/>
          <a:stretch/>
        </p:blipFill>
        <p:spPr bwMode="auto">
          <a:xfrm>
            <a:off x="7506683" y="2986378"/>
            <a:ext cx="1716260" cy="15896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356DD6F0-2FE6-42FF-9C13-DD248B97D4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498" t="3003" r="50895" b="72950"/>
          <a:stretch/>
        </p:blipFill>
        <p:spPr bwMode="auto">
          <a:xfrm>
            <a:off x="9565734" y="241035"/>
            <a:ext cx="1777220" cy="164911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C9E132D5-0C8F-46AD-BB5A-C9BB18600C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392" t="35934" r="51313" b="39250"/>
          <a:stretch/>
        </p:blipFill>
        <p:spPr bwMode="auto">
          <a:xfrm>
            <a:off x="10402380" y="2234939"/>
            <a:ext cx="1674055" cy="170188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2CFE2316-E62D-4E3E-B18A-1F9E28B49E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392" t="69129" r="51492" b="7692"/>
          <a:stretch/>
        </p:blipFill>
        <p:spPr bwMode="auto">
          <a:xfrm>
            <a:off x="9988263" y="4481072"/>
            <a:ext cx="1659987" cy="15896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FDAA3CD0-EC5A-4684-8106-821978F003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351" t="69128" r="2818" b="7692"/>
          <a:stretch/>
        </p:blipFill>
        <p:spPr bwMode="auto">
          <a:xfrm>
            <a:off x="7861229" y="5027314"/>
            <a:ext cx="1716260" cy="15896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7" name="Прямоугольник 16">
            <a:extLst>
              <a:ext uri="{FF2B5EF4-FFF2-40B4-BE49-F238E27FC236}">
                <a16:creationId xmlns:a16="http://schemas.microsoft.com/office/drawing/2014/main" id="{B3629B0B-1F66-4DDE-AB50-1D1A42036E62}"/>
              </a:ext>
            </a:extLst>
          </p:cNvPr>
          <p:cNvSpPr/>
          <p:nvPr/>
        </p:nvSpPr>
        <p:spPr>
          <a:xfrm>
            <a:off x="3750550" y="78686"/>
            <a:ext cx="4005135" cy="492122"/>
          </a:xfrm>
          <a:prstGeom prst="rect">
            <a:avLst/>
          </a:prstGeom>
        </p:spPr>
        <p:txBody>
          <a:bodyPr wrap="none">
            <a:spAutoFit/>
          </a:bodyPr>
          <a:lstStyle/>
          <a:p>
            <a:pPr algn="ctr">
              <a:lnSpc>
                <a:spcPct val="115000"/>
              </a:lnSpc>
            </a:pPr>
            <a:r>
              <a:rPr lang="ru-RU" sz="2400" dirty="0"/>
              <a:t>— Назовите признаки весны.</a:t>
            </a:r>
          </a:p>
        </p:txBody>
      </p:sp>
    </p:spTree>
    <p:extLst>
      <p:ext uri="{BB962C8B-B14F-4D97-AF65-F5344CB8AC3E}">
        <p14:creationId xmlns:p14="http://schemas.microsoft.com/office/powerpoint/2010/main" val="787407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70CDBC-A146-4E4A-87E8-D89059146B7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B004E81B-B8E0-47DA-9F71-F7358654F01B}"/>
              </a:ext>
            </a:extLst>
          </p:cNvPr>
          <p:cNvSpPr>
            <a:spLocks noGrp="1"/>
          </p:cNvSpPr>
          <p:nvPr>
            <p:ph idx="1"/>
          </p:nvPr>
        </p:nvSpPr>
        <p:spPr/>
        <p:txBody>
          <a:bodyPr/>
          <a:lstStyle/>
          <a:p>
            <a:endParaRPr lang="ru-RU"/>
          </a:p>
        </p:txBody>
      </p:sp>
      <p:pic>
        <p:nvPicPr>
          <p:cNvPr id="4" name="Picture 14" descr="download background - скачать фон для powerpoint">
            <a:extLst>
              <a:ext uri="{FF2B5EF4-FFF2-40B4-BE49-F238E27FC236}">
                <a16:creationId xmlns:a16="http://schemas.microsoft.com/office/drawing/2014/main" id="{4BCF5AA5-1BA2-485B-A0B1-6E7311CC2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B3E0ED19-1888-435C-A995-EE4A4C30268B}"/>
              </a:ext>
            </a:extLst>
          </p:cNvPr>
          <p:cNvSpPr/>
          <p:nvPr/>
        </p:nvSpPr>
        <p:spPr>
          <a:xfrm>
            <a:off x="323557" y="-66524"/>
            <a:ext cx="6822830" cy="1757212"/>
          </a:xfrm>
          <a:prstGeom prst="rect">
            <a:avLst/>
          </a:prstGeom>
        </p:spPr>
        <p:txBody>
          <a:bodyPr wrap="square">
            <a:spAutoFit/>
          </a:bodyPr>
          <a:lstStyle/>
          <a:p>
            <a:pPr>
              <a:lnSpc>
                <a:spcPct val="115000"/>
              </a:lnSpc>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После какого времени года наступает весна?</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Назовите весенние месяцы.</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Какой праздник мы отмечаем в марте?</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tabLst>
                <a:tab pos="1762125" algn="l"/>
                <a:tab pos="2943225" algn="l"/>
              </a:tabLs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Чей это праздник?</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314" name="Picture 2">
            <a:extLst>
              <a:ext uri="{FF2B5EF4-FFF2-40B4-BE49-F238E27FC236}">
                <a16:creationId xmlns:a16="http://schemas.microsoft.com/office/drawing/2014/main" id="{D77882C0-4843-472B-BC6A-74FB83962F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3834" y="34506"/>
            <a:ext cx="3909207" cy="280947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D36DF5FC-16C1-42E4-B9A1-A0DE7B80DA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57" t="19487" r="2205" b="22051"/>
          <a:stretch/>
        </p:blipFill>
        <p:spPr bwMode="auto">
          <a:xfrm>
            <a:off x="323558" y="2055813"/>
            <a:ext cx="5656968" cy="259619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AFDD3DDD-2BFE-49A3-A3F7-8C90444FC69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01" t="15510" r="4201" b="15897"/>
          <a:stretch/>
        </p:blipFill>
        <p:spPr bwMode="auto">
          <a:xfrm>
            <a:off x="5980526" y="2712491"/>
            <a:ext cx="3564989" cy="414550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219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A23108-E506-4C95-A41B-5877E833A8E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5E303C86-F114-44FC-B42C-B5D8789CE187}"/>
              </a:ext>
            </a:extLst>
          </p:cNvPr>
          <p:cNvSpPr>
            <a:spLocks noGrp="1"/>
          </p:cNvSpPr>
          <p:nvPr>
            <p:ph idx="1"/>
          </p:nvPr>
        </p:nvSpPr>
        <p:spPr/>
        <p:txBody>
          <a:bodyPr/>
          <a:lstStyle/>
          <a:p>
            <a:endParaRPr lang="ru-RU"/>
          </a:p>
        </p:txBody>
      </p:sp>
      <p:pic>
        <p:nvPicPr>
          <p:cNvPr id="4" name="Picture 14" descr="download background - скачать фон для powerpoint">
            <a:extLst>
              <a:ext uri="{FF2B5EF4-FFF2-40B4-BE49-F238E27FC236}">
                <a16:creationId xmlns:a16="http://schemas.microsoft.com/office/drawing/2014/main" id="{AA4B943B-913F-49E8-9618-1CE2E7E09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647484ED-F8F4-4D4A-8AA2-96B9192639D9}"/>
              </a:ext>
            </a:extLst>
          </p:cNvPr>
          <p:cNvSpPr/>
          <p:nvPr/>
        </p:nvSpPr>
        <p:spPr>
          <a:xfrm>
            <a:off x="254391" y="0"/>
            <a:ext cx="11099409" cy="1942198"/>
          </a:xfrm>
          <a:prstGeom prst="rect">
            <a:avLst/>
          </a:prstGeom>
        </p:spPr>
        <p:txBody>
          <a:bodyPr wrap="square">
            <a:spAutoFit/>
          </a:bodyPr>
          <a:lstStyle/>
          <a:p>
            <a:pPr>
              <a:lnSpc>
                <a:spcPct val="115000"/>
              </a:lnSpc>
              <a:spcAft>
                <a:spcPts val="75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Ребята, конечно же самый первый праздник весной – это женский день. Сегодня на занятии мы с вами поговорим о маме. Мама — самое нежное, самое понятное слово на земле. Сколько доброты таит оно в себе! Мамина любовь согревает нас всю жизнь. Мама… </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75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Ребята, если бы слово «мама» можно было попробовать на вкус, каким бы оно, по-вашему, было? (Вкусным, сладким, нежным) </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2290" name="Picture 2">
            <a:extLst>
              <a:ext uri="{FF2B5EF4-FFF2-40B4-BE49-F238E27FC236}">
                <a16:creationId xmlns:a16="http://schemas.microsoft.com/office/drawing/2014/main" id="{0D3EC984-5B51-4598-9CCB-2CB2D1CA7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9803" y="1675531"/>
            <a:ext cx="5050303" cy="496299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622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100803-A763-44F2-838D-3E1501D4D71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CC746F77-DEEC-4BF1-AE35-720280453A92}"/>
              </a:ext>
            </a:extLst>
          </p:cNvPr>
          <p:cNvSpPr>
            <a:spLocks noGrp="1"/>
          </p:cNvSpPr>
          <p:nvPr>
            <p:ph idx="1"/>
          </p:nvPr>
        </p:nvSpPr>
        <p:spPr/>
        <p:txBody>
          <a:bodyPr/>
          <a:lstStyle/>
          <a:p>
            <a:endParaRPr lang="ru-RU"/>
          </a:p>
        </p:txBody>
      </p:sp>
      <p:pic>
        <p:nvPicPr>
          <p:cNvPr id="4" name="Picture 14" descr="download background - скачать фон для powerpoint">
            <a:extLst>
              <a:ext uri="{FF2B5EF4-FFF2-40B4-BE49-F238E27FC236}">
                <a16:creationId xmlns:a16="http://schemas.microsoft.com/office/drawing/2014/main" id="{24296D1D-C73B-490E-9718-DE9F9FBFD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86D30EF6-5CC6-4E83-B4AF-202C3904893E}"/>
              </a:ext>
            </a:extLst>
          </p:cNvPr>
          <p:cNvSpPr/>
          <p:nvPr/>
        </p:nvSpPr>
        <p:spPr>
          <a:xfrm>
            <a:off x="2" y="0"/>
            <a:ext cx="12191998" cy="2547492"/>
          </a:xfrm>
          <a:prstGeom prst="rect">
            <a:avLst/>
          </a:prstGeom>
        </p:spPr>
        <p:txBody>
          <a:bodyPr wrap="square">
            <a:spAutoFit/>
          </a:bodyPr>
          <a:lstStyle/>
          <a:p>
            <a:pPr>
              <a:lnSpc>
                <a:spcPct val="115000"/>
              </a:lnSpc>
              <a:spcAft>
                <a:spcPts val="75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Однажды женщины собрались и решили устроить акцию, забастовку, где отстаивали свои права. Они выступали против детского труда, требовали хороших условий труда, хорошую заработную плату за свою работу. Они многого добились. Именно этот день 8 Марта и стал для них и всех остальных женщин праздником. С тех пор, объявили женский день – 8 Марта. Женщины многих стран празднуют этот весенний праздник – 8 Марта. В этот день мужчины поздравляют всех женщин с праздником: дарят цветы, улыбки. И вы, ребята, не забудьте поздравить своих мам, бабушек и девочек. И, конечно же, в этот день особенно нужно заботиться о маме и помогать ей во всём. Например, давайте покажем как мы помогаем маме стирать.</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270" name="Picture 6">
            <a:extLst>
              <a:ext uri="{FF2B5EF4-FFF2-40B4-BE49-F238E27FC236}">
                <a16:creationId xmlns:a16="http://schemas.microsoft.com/office/drawing/2014/main" id="{AB0246D3-782D-451F-B222-8CF43043DB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994" t="50723"/>
          <a:stretch/>
        </p:blipFill>
        <p:spPr bwMode="auto">
          <a:xfrm>
            <a:off x="6317231" y="3836669"/>
            <a:ext cx="2753599" cy="29615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A1FFFFD9-F861-4951-9599-24B6CA2128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994" b="51795"/>
          <a:stretch/>
        </p:blipFill>
        <p:spPr bwMode="auto">
          <a:xfrm>
            <a:off x="3493942" y="2682429"/>
            <a:ext cx="2678428" cy="281803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C321EC4C-170D-4B14-93C1-34765480E7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994" b="51795"/>
          <a:stretch/>
        </p:blipFill>
        <p:spPr bwMode="auto">
          <a:xfrm>
            <a:off x="9215691" y="2557450"/>
            <a:ext cx="2916002" cy="306799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681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EE3E82-0F6D-42FE-8746-747BB5E59AAA}"/>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893C833A-E7AF-4F57-B020-1261805A610D}"/>
              </a:ext>
            </a:extLst>
          </p:cNvPr>
          <p:cNvSpPr>
            <a:spLocks noGrp="1"/>
          </p:cNvSpPr>
          <p:nvPr>
            <p:ph idx="1"/>
          </p:nvPr>
        </p:nvSpPr>
        <p:spPr/>
        <p:txBody>
          <a:bodyPr/>
          <a:lstStyle/>
          <a:p>
            <a:endParaRPr lang="ru-RU"/>
          </a:p>
        </p:txBody>
      </p:sp>
      <p:pic>
        <p:nvPicPr>
          <p:cNvPr id="4" name="Picture 14" descr="download background - скачать фон для powerpoint">
            <a:extLst>
              <a:ext uri="{FF2B5EF4-FFF2-40B4-BE49-F238E27FC236}">
                <a16:creationId xmlns:a16="http://schemas.microsoft.com/office/drawing/2014/main" id="{F8A0AA2E-BB32-465F-B603-782ADE80A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616"/>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E3E5B63D-4738-4BA8-82F1-873A51A5D7EC}"/>
              </a:ext>
            </a:extLst>
          </p:cNvPr>
          <p:cNvSpPr/>
          <p:nvPr/>
        </p:nvSpPr>
        <p:spPr>
          <a:xfrm>
            <a:off x="1350499" y="27548"/>
            <a:ext cx="9875520" cy="2249975"/>
          </a:xfrm>
          <a:prstGeom prst="rect">
            <a:avLst/>
          </a:prstGeom>
        </p:spPr>
        <p:txBody>
          <a:bodyPr wrap="square">
            <a:spAutoFit/>
          </a:bodyPr>
          <a:lstStyle/>
          <a:p>
            <a:pPr algn="ctr">
              <a:lnSpc>
                <a:spcPct val="115000"/>
              </a:lnSpc>
              <a:spcAft>
                <a:spcPts val="750"/>
              </a:spcAft>
            </a:pPr>
            <a:r>
              <a:rPr lang="ru-RU" sz="2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Физкультминутка «Большая стирка».</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75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Буду маме помогать,</a:t>
            </a:r>
            <a:r>
              <a:rPr lang="ru-RU" sz="2000" dirty="0">
                <a:latin typeface="Calibri" panose="020F0502020204030204" pitchFamily="34" charset="0"/>
                <a:ea typeface="Times New Roman" panose="02020603050405020304" pitchFamily="18" charset="0"/>
                <a:cs typeface="Times New Roman" panose="02020603050405020304" pitchFamily="18" charset="0"/>
              </a:rPr>
              <a:t>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буду сам бельё стирать                              (имитация стирки).</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75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Мылом мылю я носки,</a:t>
            </a:r>
            <a:r>
              <a:rPr lang="ru-RU" sz="2000" dirty="0">
                <a:latin typeface="Calibri" panose="020F0502020204030204" pitchFamily="34" charset="0"/>
                <a:ea typeface="Times New Roman" panose="02020603050405020304" pitchFamily="18" charset="0"/>
                <a:cs typeface="Times New Roman" panose="02020603050405020304" pitchFamily="18" charset="0"/>
              </a:rPr>
              <a:t>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Трутся крепко кулачки                        (движения по тексту).</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75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Всполосну носочки ловко                         (покачивание кистями рук в разные стороны),</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75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 повешу на верёвку                                                                   (поднять руки вверх).</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242" name="Picture 2">
            <a:extLst>
              <a:ext uri="{FF2B5EF4-FFF2-40B4-BE49-F238E27FC236}">
                <a16:creationId xmlns:a16="http://schemas.microsoft.com/office/drawing/2014/main" id="{0A1ABD31-7B99-445E-A998-E0B3092AF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934" y="2408634"/>
            <a:ext cx="4069004" cy="436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06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6C1AFB-9D39-449E-92C4-6879C77F8F7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3F3FEE9-5A3B-4772-B321-6EE4A0920C0C}"/>
              </a:ext>
            </a:extLst>
          </p:cNvPr>
          <p:cNvSpPr>
            <a:spLocks noGrp="1"/>
          </p:cNvSpPr>
          <p:nvPr>
            <p:ph idx="1"/>
          </p:nvPr>
        </p:nvSpPr>
        <p:spPr/>
        <p:txBody>
          <a:bodyPr/>
          <a:lstStyle/>
          <a:p>
            <a:endParaRPr lang="ru-RU"/>
          </a:p>
        </p:txBody>
      </p:sp>
      <p:pic>
        <p:nvPicPr>
          <p:cNvPr id="4" name="Picture 14" descr="download background - скачать фон для powerpoint">
            <a:extLst>
              <a:ext uri="{FF2B5EF4-FFF2-40B4-BE49-F238E27FC236}">
                <a16:creationId xmlns:a16="http://schemas.microsoft.com/office/drawing/2014/main" id="{EC45B4EA-FAA4-4BFF-BB87-18B6BF121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825DE252-DB77-4F6C-822C-3FC49D1C20B1}"/>
              </a:ext>
            </a:extLst>
          </p:cNvPr>
          <p:cNvSpPr/>
          <p:nvPr/>
        </p:nvSpPr>
        <p:spPr>
          <a:xfrm>
            <a:off x="168812" y="99142"/>
            <a:ext cx="8556088" cy="2526974"/>
          </a:xfrm>
          <a:prstGeom prst="rect">
            <a:avLst/>
          </a:prstGeom>
        </p:spPr>
        <p:txBody>
          <a:bodyPr wrap="square">
            <a:spAutoFit/>
          </a:bodyPr>
          <a:lstStyle/>
          <a:p>
            <a:pPr>
              <a:lnSpc>
                <a:spcPct val="115000"/>
              </a:lnSpc>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Воспитатель: Давайте поиграем! Кто получит в руки мяч, тот ласково назовёт маму, бабушку или сестрёнку.</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1000"/>
              </a:spcAft>
            </a:pPr>
            <a:r>
              <a:rPr lang="ru-RU" sz="2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Дидактическая игра «Назови ласково»</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75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Мама (мамочка, мамуля, матушка).</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75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Бабушка (бабуля, бабулечка).</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75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Сестра (сестричка, сестрёнка).</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218" name="Picture 2">
            <a:extLst>
              <a:ext uri="{FF2B5EF4-FFF2-40B4-BE49-F238E27FC236}">
                <a16:creationId xmlns:a16="http://schemas.microsoft.com/office/drawing/2014/main" id="{9BCAEE35-C372-43C9-9AEE-AB5EEB9B0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735" y="1781284"/>
            <a:ext cx="2872740" cy="353568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F2B5A17A-F4C2-487B-8AEC-AF7A003AED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80" r="12157"/>
          <a:stretch/>
        </p:blipFill>
        <p:spPr bwMode="auto">
          <a:xfrm>
            <a:off x="9617795" y="413690"/>
            <a:ext cx="2195148" cy="358760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A82A893C-7C98-43C3-847F-15C95C81D98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08" r="5906"/>
          <a:stretch/>
        </p:blipFill>
        <p:spPr bwMode="auto">
          <a:xfrm>
            <a:off x="6677588" y="3306988"/>
            <a:ext cx="2815758" cy="326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096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5D1870-1C33-4891-870B-68AF94C18E45}"/>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07482BDF-81BD-4673-A774-B090954E0194}"/>
              </a:ext>
            </a:extLst>
          </p:cNvPr>
          <p:cNvSpPr>
            <a:spLocks noGrp="1"/>
          </p:cNvSpPr>
          <p:nvPr>
            <p:ph idx="1"/>
          </p:nvPr>
        </p:nvSpPr>
        <p:spPr/>
        <p:txBody>
          <a:bodyPr/>
          <a:lstStyle/>
          <a:p>
            <a:endParaRPr lang="ru-RU"/>
          </a:p>
        </p:txBody>
      </p:sp>
      <p:pic>
        <p:nvPicPr>
          <p:cNvPr id="4" name="Picture 14" descr="download background - скачать фон для powerpoint">
            <a:extLst>
              <a:ext uri="{FF2B5EF4-FFF2-40B4-BE49-F238E27FC236}">
                <a16:creationId xmlns:a16="http://schemas.microsoft.com/office/drawing/2014/main" id="{6CD27D0E-E8FB-490C-8A7E-65DE7A6AB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816"/>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03E83079-FC72-4348-A75C-71D4E72425E8}"/>
              </a:ext>
            </a:extLst>
          </p:cNvPr>
          <p:cNvSpPr/>
          <p:nvPr/>
        </p:nvSpPr>
        <p:spPr>
          <a:xfrm>
            <a:off x="375138" y="0"/>
            <a:ext cx="11816861" cy="2214261"/>
          </a:xfrm>
          <a:prstGeom prst="rect">
            <a:avLst/>
          </a:prstGeom>
        </p:spPr>
        <p:txBody>
          <a:bodyPr wrap="square">
            <a:spAutoFit/>
          </a:bodyPr>
          <a:lstStyle/>
          <a:p>
            <a:pPr marL="228600" algn="ctr">
              <a:lnSpc>
                <a:spcPct val="115000"/>
              </a:lnSpc>
              <a:spcAft>
                <a:spcPts val="1000"/>
              </a:spcAft>
            </a:pP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Дидактическая игра «Красивые слова»</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75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Я предлагаю сказать красивые слова о маме. Какая она? (Милая, любимая, добрая, красивая, нежная, умная, ненаглядная, очаровательная, внимательная, трудолюбивая, приветливая, чудесная, симпатичная).</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75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Молодцы ребята, вы много чудесных слов сказали о своих мамах. Давайте подробнее расскажем о своей маме, пользуясь планом: Как ее зовут? Где она работает? Любит ли свою работу? Устает ли? Важен ли ее труд? Что делают ваши мамы дома? Что особенно любит твоя мама делать? Помогаете ли вы ей? (Заслушиваются 3-4 рассказа)</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194" name="Picture 2">
            <a:extLst>
              <a:ext uri="{FF2B5EF4-FFF2-40B4-BE49-F238E27FC236}">
                <a16:creationId xmlns:a16="http://schemas.microsoft.com/office/drawing/2014/main" id="{CC3C7F62-A937-4BD1-91A1-A3A72BE2D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689" y="2247077"/>
            <a:ext cx="3507545" cy="241486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39BC9689-7883-49F5-8F8F-2A6877EC4A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0595" y="2242505"/>
            <a:ext cx="3714460" cy="278584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98CF04B2-D52F-4F28-8F0F-ED2E9BBD7D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6134" y="3965423"/>
            <a:ext cx="3714461" cy="278584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21520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642</Words>
  <Application>Microsoft Office PowerPoint</Application>
  <PresentationFormat>Широкоэкранный</PresentationFormat>
  <Paragraphs>36</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Анна</dc:creator>
  <cp:lastModifiedBy>q</cp:lastModifiedBy>
  <cp:revision>21</cp:revision>
  <dcterms:created xsi:type="dcterms:W3CDTF">2021-03-08T07:45:09Z</dcterms:created>
  <dcterms:modified xsi:type="dcterms:W3CDTF">2021-03-09T03:16:36Z</dcterms:modified>
</cp:coreProperties>
</file>