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55144-CDF8-4E58-9297-C271D50A036C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D69F-53C4-4F4B-84BD-F0E96011B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725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55144-CDF8-4E58-9297-C271D50A036C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D69F-53C4-4F4B-84BD-F0E96011B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644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55144-CDF8-4E58-9297-C271D50A036C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D69F-53C4-4F4B-84BD-F0E96011B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55144-CDF8-4E58-9297-C271D50A036C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D69F-53C4-4F4B-84BD-F0E96011B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19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55144-CDF8-4E58-9297-C271D50A036C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D69F-53C4-4F4B-84BD-F0E96011B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3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55144-CDF8-4E58-9297-C271D50A036C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D69F-53C4-4F4B-84BD-F0E96011B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81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55144-CDF8-4E58-9297-C271D50A036C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D69F-53C4-4F4B-84BD-F0E96011B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42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55144-CDF8-4E58-9297-C271D50A036C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D69F-53C4-4F4B-84BD-F0E96011B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25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55144-CDF8-4E58-9297-C271D50A036C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D69F-53C4-4F4B-84BD-F0E96011B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3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55144-CDF8-4E58-9297-C271D50A036C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D69F-53C4-4F4B-84BD-F0E96011B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27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55144-CDF8-4E58-9297-C271D50A036C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D69F-53C4-4F4B-84BD-F0E96011B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95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55144-CDF8-4E58-9297-C271D50A036C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BD69F-53C4-4F4B-84BD-F0E96011B1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2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5153" y="1284493"/>
            <a:ext cx="90075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itchFamily="18" charset="0"/>
              </a:rPr>
              <a:t>Интегрированное занятие по развитию речи и рисованию в подготовительной группе по теме: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былины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Алеша Попович 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Тугарин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Змеевич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87053" y="3673640"/>
            <a:ext cx="2670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Подготовили воспитатели: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Селина Е. А.,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Печникова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Н. 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91053" y="58080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п. Тазовский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t.renderu.com/artwork/988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53" y="2023157"/>
            <a:ext cx="3220872" cy="4157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62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5istoriya.net/datas/istorija/Obrazovanie-v-Novoe-vremja/0061-061-Spasibo-za-vnimani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10746" r="4925" b="3483"/>
          <a:stretch/>
        </p:blipFill>
        <p:spPr bwMode="auto">
          <a:xfrm>
            <a:off x="1" y="9799"/>
            <a:ext cx="12192000" cy="68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35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8173" y="654798"/>
            <a:ext cx="10413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 добры молодцы, красны девицы, зовут меня-Василиса премудрая. Я приглашаю вас в путешествие по сказочному русскому лесу. Этот лес необычный ,живут в нем сказочные герои, а вот какие, вы узнаете отгадав загадки: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3468" y="1745019"/>
            <a:ext cx="6914865" cy="299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Свист соловьиный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521200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Взор орлиный</a:t>
            </a:r>
            <a:b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зверь, не охотник,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(Соловей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Разбойник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06900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за сопок и полей</a:t>
            </a:r>
            <a:b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Показался 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некий зверь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ноздри он 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дышал 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огнем.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Ночью стало, словно днем.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украл Забаву,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Потащил в дубраву. (Змей Огненный).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pinimg.com/originals/f2/aa/9c/f2aa9c78bd58f2425007f08f7f4741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3" y="1308374"/>
            <a:ext cx="3531499" cy="4942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reltimes.ru/wp-content/uploads/2019/11/i1_00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6" t="-1" b="380"/>
          <a:stretch/>
        </p:blipFill>
        <p:spPr bwMode="auto">
          <a:xfrm>
            <a:off x="6952267" y="1410024"/>
            <a:ext cx="1951557" cy="2280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bs.twimg.com/media/EJPXuCEW4AAMm0Y.jpg: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824" y="3691011"/>
            <a:ext cx="2815382" cy="2089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41642" y="513369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Ребята, а кто победил Огненного змея и 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Соловья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Разбойника? (Богатырь).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30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zen_doc/1616946/pub_5cb8b689a75e8a00b3ba181a_5cb8bbe53fe0c600b31f4b59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356" y="458284"/>
            <a:ext cx="4122386" cy="5561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0896" y="458284"/>
            <a:ext cx="6096000" cy="1391920"/>
          </a:xfrm>
          <a:prstGeom prst="rect">
            <a:avLst/>
          </a:prstGeom>
        </p:spPr>
        <p:txBody>
          <a:bodyPr>
            <a:spAutoFit/>
          </a:bodyPr>
          <a:lstStyle/>
          <a:p>
            <a:pPr marR="2324100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«Сильные, могучие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Богатыри на славной Руси!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скакать врагам по нашей земле!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топтать их коням землю Русскую!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затмить им солнце красное!»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7062" y="1975366"/>
            <a:ext cx="6096000" cy="27200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такие богатыри?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(Воины, силачи, борцы).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они - богатыри?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(Сильные, смелые, отважные, бесстрашные, храбрые).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 славились богатыри?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(Защищали нашу землю от врагов).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Откуда мы с вами узнали о богатырях?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(Из сказок, былин).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такое былина?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(Это быль, что было давным-давно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 знаете былины?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(«Илья Муромец и Соловей - разбойник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«Про Добрыню Никитича</a:t>
            </a:r>
            <a:b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Змея Горыныча», «Никита Кожемяка».)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3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9325" y="604398"/>
            <a:ext cx="8702722" cy="43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Ребята,хотите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тоже стать богатырями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огда нам нужно выполнить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физминутку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987800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Дружно встали - раз, два, три.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теперь богатыри.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987800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ладонь к глазам приставим,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Ноги крепкие расставим,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Поворачиваясь вправо,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Оглядимся величаво.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налево надо тоже.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Поглядеть из - под ладошек,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направо, и еще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Буквой Л расставим ноги.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987800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Точно в танце - руки в боки.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Наклонились влево, вправо.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Получается на славу!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avatars.mds.yandex.net/get-zen_doc/1209300/pub_5cfbd8a792015300af0c1fcd_5cfbd955e77f2e00b01cec15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37" y="450377"/>
            <a:ext cx="5242369" cy="5581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58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7880" y="508988"/>
            <a:ext cx="1094550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«Ребята, что за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чудо-чудное, диво-дивное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Что за картина перед нами предстала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?» (картина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М. Васнецова «Богатыри»)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aria-art.ru/0/V/Vasnecov%20V.%20Tri%20bogatyrja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329" y="996288"/>
            <a:ext cx="6203043" cy="410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5745" y="1310350"/>
            <a:ext cx="5031474" cy="2884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Вспомните, как зовут богатыря, который находится в середине? 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(Илья Муромец)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вы можете рассказать о нём? 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(Самый старший, могучий, опытный богатырь.)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Почему его называют Илья Муромец? 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(Потому что он из города Мурома),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вы ещё о нём знаете?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доспехи защищают Илью Муромца? 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(Кольчуга, шлем)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 он вооружён</a:t>
            </a:r>
            <a:r>
              <a:rPr lang="ru-RU" sz="1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 одной руке у него копьё, в другой - палица булатная, с боку щит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3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ria-art.ru/0/V/Vasnecov%20V.%20Tri%20bogatyrja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329" y="996288"/>
            <a:ext cx="6203043" cy="410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899" y="1553612"/>
            <a:ext cx="5314430" cy="3550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находится слева от вас? 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(Добрыня Никитич).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вы можете рассказать о нём? 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(Он сильный, отважный ...)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доспехи защищают Добрыню Никитича? 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(Кольчуга, шлем)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 он вооружён? 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 В одной руке он 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держит 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щит, в другой меч)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изображён справа от вас? 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 Алёша Попович)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 можете рассказать о нём? 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(Алёша Попович самый молодой богатырь, но такой 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 смелый 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отважный ...)     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доспехи защищают Алёшу Поповича? 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 Кольчуга, шлем)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 он вооружён? 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(Луком и стрелами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охраняют богатыри? 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 Землю русскую и её границы)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7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0269" y="466101"/>
            <a:ext cx="9194042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Сегодня мы познакомимся былиной « Алёша Попович 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Тугарин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Змеевич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Былины. Алёша Попович и Тугарин Змееви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5152" y="968991"/>
            <a:ext cx="8952931" cy="50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7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3958" y="610815"/>
            <a:ext cx="9130352" cy="5650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1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1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кем отправился в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киев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Алёша Попович?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tabLst>
                <a:tab pos="4572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-Илья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Муромец,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Тугарин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Змеевич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Иванович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tabLst>
                <a:tab pos="45720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2. 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чём отправился в путь Алёша Попович?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поехал на коне,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пошёл пешком,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поехал на велосипеде.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 algn="just">
              <a:buFont typeface="+mj-lt"/>
              <a:buAutoNum type="arabicPeriod" startAt="3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встречал Алёшу Поповича в княжеском дворе?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-Князь Владимир с княгиней,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-Соловей -Разбойник,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Тугарин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Змеевич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4. 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 за стол рядом с князем и княгиней?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Алёша Попович,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Иванович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Тугарин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Змеевич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342900" algn="just">
              <a:buFont typeface="+mj-lt"/>
              <a:buAutoNum type="arabicPeriod" startAt="5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Какое блюдо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Тугарин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проглотил первым?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-жареную картошку,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-жареную лебедь,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-жареную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рыбу.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6.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помощью чего Алёша Попович победил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Тугарина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Змеевича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копья,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меча.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булавы.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0364" y="610815"/>
            <a:ext cx="245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свои знания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8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7415" y="536283"/>
            <a:ext cx="8175009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интересного вы узнали на занятии?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(ответы детей)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каком богатыре написано в былине? ( Алёше Поповиче)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Кого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победил богатырь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Нарисуйте самый запоминающийся момент из былины.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nukadeti.ru/content/images/essence/tale/362/25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35" y="1282546"/>
            <a:ext cx="3798317" cy="5227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56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356</Words>
  <Application>Microsoft Office PowerPoint</Application>
  <PresentationFormat>Широкоэкранный</PresentationFormat>
  <Paragraphs>87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10</cp:revision>
  <dcterms:created xsi:type="dcterms:W3CDTF">2021-03-15T14:48:03Z</dcterms:created>
  <dcterms:modified xsi:type="dcterms:W3CDTF">2021-03-23T14:10:31Z</dcterms:modified>
</cp:coreProperties>
</file>