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48;&#1083;&#1100;&#1103;%20&#1052;&#1091;&#1088;&#1086;&#1084;&#1077;&#1094;%20&#1080;%20&#1057;&#1086;&#1083;&#1086;&#1074;&#1077;&#1081;-&#1088;&#1072;&#1079;&#1073;&#1086;&#1081;&#1085;&#1080;&#1082;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edsovet.su/_load-files/load/13/59/5/f/2-page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51720" y="2564904"/>
            <a:ext cx="51125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Занятие по развитию речи на тему: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«Чтение былины «Илья Муромец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 Соловей-разбойник»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детей подготовительной группы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3968" y="4581128"/>
            <a:ext cx="30839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Подготовили: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Печникова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Н.Н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Селина Е. А.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067944" y="5373216"/>
            <a:ext cx="1436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п. Тазовский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pedsovet.su/_load-files/load/13/59/5/f/2-pag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59632" y="1700808"/>
            <a:ext cx="35283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Богатырь – вот он каков: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(Дети стоят в кругу)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Он силен, он здоров,      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(Показываю силача)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Он из лука стрелял,       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 (Показывают стрельбу из лука)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Метко палицу бросал,   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(Выполняют замах и бросок)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На границе стоял, (Показывают)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Зорко-зорко наблюдал,(Подносят руку ко лбу, глядят вдаль)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 Подрастем и мы, смотри, (Поднимают руки высоко вверх)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Станем, как богатыри!  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(Руки на пояс)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43808" y="692696"/>
            <a:ext cx="3405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Выполните физкультминутку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s://www.7petel.ru/pictures/l/ag6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060848"/>
            <a:ext cx="3240360" cy="35539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pedsovet.su/_load-files/load/13/59/5/f/2-pag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" name="Picture 2" descr="H:\НОД по РР\img13.jpg"/>
          <p:cNvPicPr>
            <a:picLocks noChangeAspect="1" noChangeArrowheads="1"/>
          </p:cNvPicPr>
          <p:nvPr/>
        </p:nvPicPr>
        <p:blipFill>
          <a:blip r:embed="rId3" cstate="print"/>
          <a:srcRect t="4734"/>
          <a:stretch>
            <a:fillRect/>
          </a:stretch>
        </p:blipFill>
        <p:spPr bwMode="auto">
          <a:xfrm>
            <a:off x="1763688" y="1700808"/>
            <a:ext cx="6084168" cy="434710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67744" y="548680"/>
            <a:ext cx="47223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Помогите Илье Муромцу выбрать дорогу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pedsovet.su/_load-files/load/13/59/5/f/2-pag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t="9231"/>
          <a:stretch>
            <a:fillRect/>
          </a:stretch>
        </p:blipFill>
        <p:spPr bwMode="auto">
          <a:xfrm>
            <a:off x="1835696" y="1772816"/>
            <a:ext cx="6240693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131840" y="692696"/>
            <a:ext cx="32828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Соберите богатыря в дорогу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pedsovet.su/_load-files/load/13/59/5/f/2-pag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7704" y="476672"/>
            <a:ext cx="59875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Молодцы. А теперь нам пора возвращаться.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Произнесите волшебные слова и вы снова окажетесь</a:t>
            </a:r>
          </a:p>
          <a:p>
            <a:pPr algn="ctr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детском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садике.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56176" y="2060848"/>
            <a:ext cx="21137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дружно встать на ножки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Топнуть, прыгнуть – не упасть,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 легко ребята смогут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Снова в детский сад попасть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s://i.pinimg.com/originals/db/21/01/db2101d1d797cc3b5b342ed021e0fcf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988840"/>
            <a:ext cx="4464496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pedsovet.su/_load-files/load/13/59/5/f/2-pag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24578" name="Picture 2" descr="https://ds04.infourok.ru/uploads/ex/0693/001a4552-5a19555c/img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132856"/>
            <a:ext cx="6016667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pedsovet.su/_load-files/load/13/59/5/f/2-pag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14340" name="Picture 4" descr="https://i.pinimg.com/originals/db/21/01/db2101d1d797cc3b5b342ed021e0fcf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700808"/>
            <a:ext cx="4464496" cy="424847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91680" y="332656"/>
            <a:ext cx="56444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Ребята, сегодня мы с вами отправимся в путешествие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далекие-далекие времена. Совершим мы его вот на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такой машине времени. Для того, чтобы завести нашу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Чудо машину вам нужно произнести следующие слова.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1988840"/>
            <a:ext cx="2520280" cy="3366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дружно встать на ножки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Топнуть, прыгнуть – не упасть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 в страну весёлых сказок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Можно сразу же попасть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pedsovet.su/_load-files/load/13/59/5/f/2-pag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17409" name="Picture 1" descr="C:\Users\User\Desktop\1ro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628800"/>
            <a:ext cx="6408712" cy="439248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699792" y="692696"/>
            <a:ext cx="40475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Добро пожаловать в Древнюю Русь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pedsovet.su/_load-files/load/13/59/5/f/2-pag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63688" y="548680"/>
            <a:ext cx="6009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Посмотрите на картину и скажите кто нас встречает?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s://csruso.ru/wp-content/uploads/2021/01/318284161_w640_h640_kartina-tri-bogatyr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772816"/>
            <a:ext cx="4824536" cy="41044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35696" y="1052736"/>
            <a:ext cx="1273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(Богатыри)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00192" y="1844824"/>
            <a:ext cx="1770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как зовут их?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56176" y="2204864"/>
            <a:ext cx="22365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(Илья Муромец,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Добрыня Никитич 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Алеша Попович)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8184" y="3212976"/>
            <a:ext cx="22497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вы думаете, чем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заняты богатыри на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картине?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28184" y="4293096"/>
            <a:ext cx="232435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Они высматривают,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приближается ли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враг к русской земле?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обижают ли где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кого?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8" grpId="0" build="allAtOnce"/>
      <p:bldP spid="9" grpId="0" build="allAtOnce"/>
      <p:bldP spid="10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pedsovet.su/_load-files/load/13/59/5/f/2-pag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59832" y="692696"/>
            <a:ext cx="2828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 что одеты богатыри?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s://static.wikia.nocookie.net/anime-characters-fight/images/7/79/%D0%98%D0%BB%D1%8C%D1%8F_%D0%9C%D1%83%D1%80%D0%BE%D0%BC%D0%B5%D1%86_%287%29.png/revision/latest?cb=20200718150859&amp;path-prefix=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628800"/>
            <a:ext cx="3200175" cy="456388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588224" y="1772816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Шлем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932040" y="1844824"/>
            <a:ext cx="1512168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47664" y="2852936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Кольчуга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2699792" y="2852936"/>
            <a:ext cx="158417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8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pedsovet.su/_load-files/load/13/59/5/f/2-pag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35696" y="764704"/>
            <a:ext cx="58526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Каким оружием пользовались в древности на Руси?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s://cloud.prezentacii.org/19/04/137695/images/screen10.jpg"/>
          <p:cNvPicPr>
            <a:picLocks noChangeAspect="1" noChangeArrowheads="1"/>
          </p:cNvPicPr>
          <p:nvPr/>
        </p:nvPicPr>
        <p:blipFill>
          <a:blip r:embed="rId3" cstate="print"/>
          <a:srcRect r="14286"/>
          <a:stretch>
            <a:fillRect/>
          </a:stretch>
        </p:blipFill>
        <p:spPr bwMode="auto">
          <a:xfrm>
            <a:off x="1547664" y="1556792"/>
            <a:ext cx="6480720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pedsovet.su/_load-files/load/13/59/5/f/2-pag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59633" y="1772816"/>
            <a:ext cx="3600399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Потянулись: раз, два, три.                                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Потянуться.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Мы теперь – богатыри.                                     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Показать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напрячь) бицепсы.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Мы ладонь к глазам приставим,                      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Далее по тексту…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Ноги крепкие расставим,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Поворачиваясь вправо, оглядимся величаво.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И налево надо тоже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Поглядеть из–под ладошек,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И направо, и ещё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Через левое плечо.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Буквой «Л» расставим ноги,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Точно в танце руки в боки,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Наклонились влево, вправо –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Получается на славу!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3688" y="620688"/>
            <a:ext cx="5863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Ребята, давайте мы с вами представим, что мы богатыри,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да разомнемся как настоящие богатыри.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s://www.graycell.ru/picture/big/il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1772816"/>
            <a:ext cx="3862908" cy="41864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pedsovet.su/_load-files/load/13/59/5/f/2-page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67744" y="548680"/>
            <a:ext cx="46136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Послушайте былину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«Илья Муромец и Соловей-разбойник»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s://im0-tub-ru.yandex.net/i?id=d3beebb5fa7afe46d1d0505553802efb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1700808"/>
            <a:ext cx="6016667" cy="3384376"/>
          </a:xfrm>
          <a:prstGeom prst="rect">
            <a:avLst/>
          </a:prstGeom>
          <a:noFill/>
        </p:spPr>
      </p:pic>
      <p:pic>
        <p:nvPicPr>
          <p:cNvPr id="5" name="Илья Муромец и Соловей-разбойни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355976" y="5229200"/>
            <a:ext cx="892547" cy="8925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73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pedsovet.su/_load-files/load/13/59/5/f/2-pag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59632" y="2420888"/>
            <a:ext cx="3312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каким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былинным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героем мы познакомились сегодня?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Какой подвиг он совершил?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Как князь наградил богатыря?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3848" y="764704"/>
            <a:ext cx="2542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Ответьте на вопросы.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" name="AutoShape 2" descr="https://knizhka-malishka.ru/wp-content/uploads/2019/02/Ilya_Muromec_i_Solovej_razbojnik_russkaya_narodnaya_skazka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08" name="Picture 4" descr="https://cultura-russia.ru/document/culture/2015/brigand/02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628800"/>
            <a:ext cx="3728215" cy="44845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271</Words>
  <Application>Microsoft Office PowerPoint</Application>
  <PresentationFormat>Экран (4:3)</PresentationFormat>
  <Paragraphs>75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21</cp:revision>
  <dcterms:created xsi:type="dcterms:W3CDTF">2021-02-18T10:37:04Z</dcterms:created>
  <dcterms:modified xsi:type="dcterms:W3CDTF">2021-02-23T13:00:59Z</dcterms:modified>
</cp:coreProperties>
</file>