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55FFD-0C70-4895-ACC4-F17268297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88058C-1E4D-49D3-8AC1-C8389D58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AA45D-DCBC-4B98-A7F6-B39F935B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A399E-A576-4E70-8E3E-2B16E81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DC037-D65F-414C-A3D0-F3DA92B4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6E00E-19FE-4D13-8DA9-ADAA72FB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6E8779-FEA1-45DE-B9D4-A3963273E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F5C6A-4DBD-4A35-BECD-7705CB79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87CF7-D543-4B28-897C-533C695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634A5-5631-4EC1-8BBD-FDA4F146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5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C40445-AB34-4102-86EB-ED8E90004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79B22B-04E7-4BF3-B502-50435D3DF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F4847-6CF3-467E-A122-9397479B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7A016-1880-48F5-B7AB-0840DF20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3139C-47CB-4ADF-B8D0-8308C937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4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CD8AC-F4EE-494F-B390-D5536C2F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DE3AD-3450-42BF-9FD2-BE5EDE41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A0485-66E0-45AB-BC80-C7544B26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7B978-14A8-441A-9ADD-83F4594F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9A6D8-2490-477F-ACAC-3748382E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2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B3A4-7F67-417E-8BE2-16D21586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8AB821-3436-4CBE-BFB3-79B17C3E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4AF92-EC7F-48D8-AFBB-B256A86B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35F7-8CA3-4560-8E30-A604405C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9B84F-0597-49F0-9800-5F8DF9BD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6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AB144-F694-469B-9F5E-78FFEF59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135DB-A893-46DF-A010-7FEA1F2E5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EBB2F1-6FD1-481F-A8CF-CEE9C7A9C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6A795B-1448-429C-B15D-BED3BAF3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31369-6B9F-48DA-B924-51512229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538B41-6377-4DEB-8C86-FEC12469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64D18-1B13-4248-AE8E-57BF8E2C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30DC3F-439A-4DEB-8435-B96F75AA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DC652-30BA-4F2F-AF51-1E300C0F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564F34-FFCC-427B-A266-F5B19B7DC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FF7078-9BBB-40EA-96D8-8BFC245B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F54B67-7312-49C6-8A51-438B0EC6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8AABE2-BBE9-4B5A-9EC9-14BD307B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6A9986-4C09-4E21-BE57-B6369B9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1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93ED9-7EC2-418D-A8E9-6F275E77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D530C5-02C5-4046-B0E2-2E18C8F1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99686A-FFBA-49DB-94E2-CF1535C3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54A346-1173-48F2-862C-085E84B5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4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D33236-14F3-4136-8DDE-1AAD3311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2CBD8F-43F4-4F46-A38F-7E72866F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3548D1-E559-425E-8785-B87C1CC4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6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4CE3F-C56A-4EA8-B9B2-DFD89BDE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F56B5-3E2F-476D-9429-B6285328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557638-BCCD-4F99-88C8-BDC4DC34F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FDDFE-E12E-4778-AC2E-7F3440C5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F4F7C-BB91-40C8-A189-08C5D9E7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DDD2C-1EB2-4057-BD27-3E0D08BC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48E99-AFA6-4C6A-BAA6-FE544E29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D48F60-9396-4A1A-9CD8-ABED5CBE7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FEC280-AD80-4AA9-9396-4309D9F7C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341BEA-A786-414B-B0A8-5C412B52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C1811C-4DA6-4B94-9DAE-13B1C77A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C14C06-0E05-4D73-9563-BE380BE0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5E438-DD52-40F1-8A06-A3E99BB7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35E845-B124-4458-803B-97A39082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63D13-D215-4888-B7A2-CF797E58B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BFA9-0ED3-46B2-B388-AD3F80B873F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D2D1A-84C2-4179-87B2-45935B2E3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1F268-C55E-4C4C-9295-29BCBAD0A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4AE2-0E2D-4DCB-BF42-1326E708A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1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2B349-AEFD-44B2-9A26-2C3CB3CB6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44F205-E29F-49C7-BB87-80784EDDA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128515-064E-41B5-8CEA-3CA5EEF5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EB704B-9136-4809-96E4-57456CAF1402}"/>
              </a:ext>
            </a:extLst>
          </p:cNvPr>
          <p:cNvSpPr/>
          <p:nvPr/>
        </p:nvSpPr>
        <p:spPr>
          <a:xfrm>
            <a:off x="2112498" y="383957"/>
            <a:ext cx="7967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«Олененок»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8A3B5D-43AF-4B19-9DC7-48321F1E4D65}"/>
              </a:ext>
            </a:extLst>
          </p:cNvPr>
          <p:cNvSpPr/>
          <p:nvPr/>
        </p:nvSpPr>
        <p:spPr>
          <a:xfrm>
            <a:off x="1193408" y="2432745"/>
            <a:ext cx="9805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речи и рисование в средней группе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«Мир животных»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F3C50B-8B12-4D88-89BC-31BBC201D2CE}"/>
              </a:ext>
            </a:extLst>
          </p:cNvPr>
          <p:cNvSpPr/>
          <p:nvPr/>
        </p:nvSpPr>
        <p:spPr>
          <a:xfrm>
            <a:off x="5664590" y="53498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Составила 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Васильева Анна Александровна,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4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23E11-3B90-408A-8FD1-89BECD67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28D18-7C3F-4B93-9C80-E4532A515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7E216CB-96AC-4381-8618-AD61ECDF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C634AE-4930-4509-8D14-F21A247357E6}"/>
              </a:ext>
            </a:extLst>
          </p:cNvPr>
          <p:cNvSpPr/>
          <p:nvPr/>
        </p:nvSpPr>
        <p:spPr>
          <a:xfrm>
            <a:off x="75028" y="19317"/>
            <a:ext cx="3493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 он рус, но выпал снег,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Побелел пушистый мех,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 виден он зимой,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Волку с рыжею лисой.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6577B6-284F-47AE-9A2D-1528E7D874A0}"/>
              </a:ext>
            </a:extLst>
          </p:cNvPr>
          <p:cNvSpPr/>
          <p:nvPr/>
        </p:nvSpPr>
        <p:spPr>
          <a:xfrm>
            <a:off x="4784029" y="355994"/>
            <a:ext cx="3240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Серый и зубасты.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полю рыщет,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Телят, ягнят ищет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13036D-4FB4-46F7-9A16-EC85F3A3D952}"/>
              </a:ext>
            </a:extLst>
          </p:cNvPr>
          <p:cNvSpPr/>
          <p:nvPr/>
        </p:nvSpPr>
        <p:spPr>
          <a:xfrm>
            <a:off x="318867" y="3997691"/>
            <a:ext cx="3860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соснами, под ёлкам,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Лежит мешок с иголками.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EC5BCF-9808-4BEE-BD48-68D978D63301}"/>
              </a:ext>
            </a:extLst>
          </p:cNvPr>
          <p:cNvSpPr/>
          <p:nvPr/>
        </p:nvSpPr>
        <p:spPr>
          <a:xfrm>
            <a:off x="8689145" y="17836"/>
            <a:ext cx="3577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 копытами касаясь,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Ходит по лесу красавец,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Ходит смело и легко,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Рога раскинув широко.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A758A4-1D7A-4D29-A58B-13A3734AF214}"/>
              </a:ext>
            </a:extLst>
          </p:cNvPr>
          <p:cNvSpPr/>
          <p:nvPr/>
        </p:nvSpPr>
        <p:spPr>
          <a:xfrm>
            <a:off x="3420918" y="4957405"/>
            <a:ext cx="5863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называются эти животные?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сами добывают себе корм, строят жилища, заботятся о детенышах.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D6BCFA-6EBE-40AA-AF0B-4389F465E41F}"/>
              </a:ext>
            </a:extLst>
          </p:cNvPr>
          <p:cNvSpPr/>
          <p:nvPr/>
        </p:nvSpPr>
        <p:spPr>
          <a:xfrm>
            <a:off x="9346664" y="3701023"/>
            <a:ext cx="3311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Зимой спит,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Летом улей ворошит.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F03CD4-508C-41A2-894C-A4B37488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5" y="1651457"/>
            <a:ext cx="1769867" cy="21882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6AF8997-FF6D-427A-AC06-BABB2CE3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12" y="1620975"/>
            <a:ext cx="3577883" cy="26834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CFC9D9A-4169-422B-AFFF-3F5EE7E5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9" t="5978" r="15763" b="7392"/>
          <a:stretch/>
        </p:blipFill>
        <p:spPr bwMode="auto">
          <a:xfrm>
            <a:off x="8862487" y="1341275"/>
            <a:ext cx="2108736" cy="22095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E3EBC59-B63C-4DFA-9A66-7564B005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8" y="4705577"/>
            <a:ext cx="3071695" cy="20468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41226E4-00E5-446E-930B-4D19471C1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6" r="28738"/>
          <a:stretch/>
        </p:blipFill>
        <p:spPr bwMode="auto">
          <a:xfrm>
            <a:off x="9371423" y="4559123"/>
            <a:ext cx="2213325" cy="21463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8BEC9-1CFD-41B0-BEA5-319B49B0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89742-004C-4CB2-A99B-D255BB04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8AA4B67-BDAC-44D9-8A8C-4B9CF96A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ACAB58-0A27-49E0-BF0F-BA4DAE92FB90}"/>
              </a:ext>
            </a:extLst>
          </p:cNvPr>
          <p:cNvSpPr/>
          <p:nvPr/>
        </p:nvSpPr>
        <p:spPr>
          <a:xfrm>
            <a:off x="135987" y="150743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«Найди маме её детёнышей»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Лиса – лисята.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Волчица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волчята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Зайчиха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зайчята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532E0B-0F09-40FB-A8A4-8A26A1381C46}"/>
              </a:ext>
            </a:extLst>
          </p:cNvPr>
          <p:cNvSpPr/>
          <p:nvPr/>
        </p:nvSpPr>
        <p:spPr>
          <a:xfrm>
            <a:off x="663411" y="102790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A36B95-E0D7-4EB3-8504-ACDF6E6188A1}"/>
              </a:ext>
            </a:extLst>
          </p:cNvPr>
          <p:cNvSpPr/>
          <p:nvPr/>
        </p:nvSpPr>
        <p:spPr>
          <a:xfrm>
            <a:off x="663411" y="16039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00B95B-11EE-4346-BC1A-3E39C748D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33" y="414182"/>
            <a:ext cx="3210086" cy="2379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BC2F650-6862-40E7-8C12-ECC1570FE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t="20823" r="5761" b="15282"/>
          <a:stretch/>
        </p:blipFill>
        <p:spPr bwMode="auto">
          <a:xfrm>
            <a:off x="9239234" y="4076479"/>
            <a:ext cx="2816779" cy="26427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39CD2D63-7136-43A4-ACFD-52FF69FD4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9" r="22479"/>
          <a:stretch/>
        </p:blipFill>
        <p:spPr bwMode="auto">
          <a:xfrm>
            <a:off x="2852896" y="2945599"/>
            <a:ext cx="1982147" cy="33663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C41B40C2-68D6-4436-8012-5779FCDCF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8" b="4922"/>
          <a:stretch/>
        </p:blipFill>
        <p:spPr bwMode="auto">
          <a:xfrm>
            <a:off x="9109416" y="747775"/>
            <a:ext cx="2285529" cy="24509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7464EA26-8FEB-4C30-95C1-EE4F8834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23445"/>
          <a:stretch/>
        </p:blipFill>
        <p:spPr bwMode="auto">
          <a:xfrm>
            <a:off x="340510" y="2108189"/>
            <a:ext cx="2103278" cy="26036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567B4A6E-61A6-41DC-AB36-2246E2E3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22956" r="9247" b="9930"/>
          <a:stretch/>
        </p:blipFill>
        <p:spPr bwMode="auto">
          <a:xfrm>
            <a:off x="5542101" y="3307992"/>
            <a:ext cx="2611756" cy="24509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0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EEB7F-03D4-4E5D-B081-4EDD23ED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7633A-2E7E-46E2-B63A-BC55A6E2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46D19A2-AED8-4258-887A-CFCF1532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42EB04-C932-48D9-B6C8-636E95569072}"/>
              </a:ext>
            </a:extLst>
          </p:cNvPr>
          <p:cNvSpPr/>
          <p:nvPr/>
        </p:nvSpPr>
        <p:spPr>
          <a:xfrm>
            <a:off x="327658" y="100134"/>
            <a:ext cx="3685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Медведица – медвежата.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Ежиха – ежата.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Бельчиха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бельчата.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Лосиха – лосята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581AA5-F640-4105-8C38-946D7ECFB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r="15077"/>
          <a:stretch/>
        </p:blipFill>
        <p:spPr bwMode="auto">
          <a:xfrm>
            <a:off x="4253132" y="65332"/>
            <a:ext cx="3685735" cy="20641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2715697-EC3D-4EEA-ACC2-853BDCA3A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r="32359"/>
          <a:stretch/>
        </p:blipFill>
        <p:spPr bwMode="auto">
          <a:xfrm>
            <a:off x="8898425" y="4579619"/>
            <a:ext cx="3158174" cy="2221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5B2758D-EDDA-4D2F-B5AB-F9296373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10" y="2231068"/>
            <a:ext cx="3094155" cy="17404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19FC0D3-0862-4911-9C8B-CBA8767E0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3" t="12698" r="12138" b="26051"/>
          <a:stretch/>
        </p:blipFill>
        <p:spPr bwMode="auto">
          <a:xfrm>
            <a:off x="8370864" y="47042"/>
            <a:ext cx="3685735" cy="23071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E412D100-ABD1-406D-8A17-E4A0712B6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 b="10222"/>
          <a:stretch/>
        </p:blipFill>
        <p:spPr bwMode="auto">
          <a:xfrm flipH="1">
            <a:off x="8395558" y="2381365"/>
            <a:ext cx="2866175" cy="20641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3667E42B-C8CA-4042-9C1D-2B24E3CE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8" y="4405032"/>
            <a:ext cx="3480019" cy="22418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E2253E15-6232-4730-BA4E-28E9984EF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7373" r="20967"/>
          <a:stretch/>
        </p:blipFill>
        <p:spPr bwMode="auto">
          <a:xfrm>
            <a:off x="737439" y="1881322"/>
            <a:ext cx="2866175" cy="24399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8627F7F2-C90B-4CD9-B590-3B0C9D86D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5324" r="22104" b="5324"/>
          <a:stretch/>
        </p:blipFill>
        <p:spPr bwMode="auto">
          <a:xfrm>
            <a:off x="4902276" y="4161375"/>
            <a:ext cx="2539054" cy="26312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450CF-4ABB-40D4-B8A1-2F1761B7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FE25A-65E8-43F3-80C1-4F71FA575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0D205F6-E80C-4E63-878A-263057A0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F71A60-373A-4E25-89D5-913F3147F623}"/>
              </a:ext>
            </a:extLst>
          </p:cNvPr>
          <p:cNvSpPr/>
          <p:nvPr/>
        </p:nvSpPr>
        <p:spPr>
          <a:xfrm>
            <a:off x="361071" y="0"/>
            <a:ext cx="11568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«Звери шли на водопой»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(Дети спокойно идут по кругу за воспитателем.)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мамой - лосихой топал лосёнок,                             (идут громко ступая)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мамой – лисицей крался лисёнок,                         (крадутся на носочках)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мамой - медведицей шёл медвежонок,                    (идут вперевалочку)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мамой - ежихой катится ежонок,                (приседают, медленно двигаются вперёд)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мамой – зайчихой, косые зайчата,                       (скачут на прямых ногах)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Волчица вела за собою волчат                       (идут по кругу осторожно переступая)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мамы и дети напиться хотят.                         (Лицом в круг, делают движения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языком – «лакают» - гимнастика язычка)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E07CD3-3182-4E11-9617-F4EBD00AE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19634" r="14061" b="10374"/>
          <a:stretch/>
        </p:blipFill>
        <p:spPr bwMode="auto">
          <a:xfrm>
            <a:off x="59201" y="3623684"/>
            <a:ext cx="2152357" cy="16981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64A208-9138-45C2-A726-0AA6B8978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1" b="7488"/>
          <a:stretch/>
        </p:blipFill>
        <p:spPr bwMode="auto">
          <a:xfrm>
            <a:off x="2232733" y="4708240"/>
            <a:ext cx="2180494" cy="20856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D68A85F-EDF7-4181-9006-4767F7E74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r="6012" b="7963"/>
          <a:stretch/>
        </p:blipFill>
        <p:spPr bwMode="auto">
          <a:xfrm>
            <a:off x="3782933" y="3741626"/>
            <a:ext cx="3659754" cy="16981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228779D-5BA5-4844-8324-CAD27B15C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8054" b="12095"/>
          <a:stretch/>
        </p:blipFill>
        <p:spPr bwMode="auto">
          <a:xfrm>
            <a:off x="9662063" y="3920589"/>
            <a:ext cx="2354580" cy="15963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0554B3F-F748-492E-AC73-C2EC0E09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8" y="4964072"/>
            <a:ext cx="2538828" cy="18939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1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1BC0D-F38C-460F-85BD-6FAD5DBB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4584B-66E8-40A5-91B3-52D89117A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4CEF845-9538-4D7F-9A75-457373B3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41B4E1-B97C-4AD0-88FE-BEEC1FD73079}"/>
              </a:ext>
            </a:extLst>
          </p:cNvPr>
          <p:cNvSpPr/>
          <p:nvPr/>
        </p:nvSpPr>
        <p:spPr>
          <a:xfrm>
            <a:off x="332934" y="188497"/>
            <a:ext cx="11737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«Кто, чем питается?»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столе картинки с изображением животных и картинки с изображением ягод, травы, грибов, шишек, моркови. Дети находят и кладут парами рисунки.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C0E2B3-5441-40C4-A7F8-648C86C7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0" t="14312" r="38581" b="66359"/>
          <a:stretch/>
        </p:blipFill>
        <p:spPr bwMode="auto">
          <a:xfrm>
            <a:off x="153826" y="1408540"/>
            <a:ext cx="2002770" cy="17313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FB0E681-A744-4E2B-B781-D741775A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9" t="13538" r="18684" b="67133"/>
          <a:stretch/>
        </p:blipFill>
        <p:spPr bwMode="auto">
          <a:xfrm>
            <a:off x="7378391" y="1333085"/>
            <a:ext cx="1803825" cy="18276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4B44869-33B4-48CA-A727-9E2F7E484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34051" r="61350" b="46620"/>
          <a:stretch/>
        </p:blipFill>
        <p:spPr bwMode="auto">
          <a:xfrm>
            <a:off x="4749898" y="1385765"/>
            <a:ext cx="2104132" cy="19437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CA72B26-FB2D-410A-AADF-26A592092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5" t="34051" r="39812" b="46620"/>
          <a:stretch/>
        </p:blipFill>
        <p:spPr bwMode="auto">
          <a:xfrm>
            <a:off x="4189078" y="4890698"/>
            <a:ext cx="1997717" cy="1845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3288E20-ED23-41E8-B65F-DC8833A26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53538" r="61350" b="27133"/>
          <a:stretch/>
        </p:blipFill>
        <p:spPr bwMode="auto">
          <a:xfrm>
            <a:off x="9824505" y="1410666"/>
            <a:ext cx="1948395" cy="17999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18DCBE8-B3CD-400A-9399-F5929424D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0" t="73846" r="38581" b="5324"/>
          <a:stretch/>
        </p:blipFill>
        <p:spPr bwMode="auto">
          <a:xfrm>
            <a:off x="7091101" y="5183707"/>
            <a:ext cx="1679196" cy="1564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2CCDBD2-8D35-4AE1-B092-5299840F3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9" t="74461" r="19504" b="6209"/>
          <a:stretch/>
        </p:blipFill>
        <p:spPr bwMode="auto">
          <a:xfrm>
            <a:off x="2543791" y="1410666"/>
            <a:ext cx="1842576" cy="18668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34B85ED-2EC0-4AAD-822B-E63C7760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62" y="3410707"/>
            <a:ext cx="1622472" cy="13255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A306DAA-1957-4103-9E51-518EB524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35" y="3384650"/>
            <a:ext cx="2113678" cy="14433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3009482-60D4-43AC-B9A0-677498C0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78" y="3462531"/>
            <a:ext cx="2153879" cy="1564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3E1848F-5E8E-4A36-9ED9-10057A06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0" y="5177323"/>
            <a:ext cx="2852081" cy="14285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AB13EB9-17D9-4B15-86CB-461DE07C5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0"/>
          <a:stretch/>
        </p:blipFill>
        <p:spPr bwMode="auto">
          <a:xfrm>
            <a:off x="9731689" y="3441428"/>
            <a:ext cx="2291129" cy="16725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74EB313F-258B-41CC-952B-C3D80AA36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7339" r="8900" b="7809"/>
          <a:stretch/>
        </p:blipFill>
        <p:spPr bwMode="auto">
          <a:xfrm>
            <a:off x="241399" y="3329559"/>
            <a:ext cx="1821862" cy="18541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A5C08CCB-F46A-431C-9087-D4785FA9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04" y="4869418"/>
            <a:ext cx="1392503" cy="19749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2E3F5-7DD0-4326-B09B-C3EA826C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29E54-2A83-4927-81EE-234D48AA7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50CDB9C-62C5-45A5-B97E-46DF2DE4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1FC52E-1307-4E72-8F47-D3C8C1292273}"/>
              </a:ext>
            </a:extLst>
          </p:cNvPr>
          <p:cNvSpPr/>
          <p:nvPr/>
        </p:nvSpPr>
        <p:spPr>
          <a:xfrm>
            <a:off x="365173" y="365125"/>
            <a:ext cx="83046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(Дети выполняют движения пальцами согласно тексту)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Разминка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берёзой на пригорке,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Старый ёж устроил норку,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листочками лежат,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Двое маленьких ежат.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Ну, а шесть мышат,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камыше шуршат.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 – ш – ш.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B9CEB0C-6DE7-455A-A0CB-FE5DEF86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62" y="1027906"/>
            <a:ext cx="3981425" cy="24883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F2645E4-8228-426E-BC34-4969BAD9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74" y="3942953"/>
            <a:ext cx="3727927" cy="24883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9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36758-C4B7-4022-B831-D37FABB7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0F4E6-63D9-4F03-A5BE-8EEBE092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8FDAAB4-32F5-484A-9D5D-CC771E37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2C8962-4A72-4237-BBC4-C22198AFB993}"/>
              </a:ext>
            </a:extLst>
          </p:cNvPr>
          <p:cNvSpPr/>
          <p:nvPr/>
        </p:nvSpPr>
        <p:spPr>
          <a:xfrm>
            <a:off x="262596" y="119965"/>
            <a:ext cx="1163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портрета ежа.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рисования, дети рассматривают свои рисунки, кладут в коробочку для отправки посылки ежу.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44AA792-844C-4FCF-B6E8-392A6F8B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53" y="1504960"/>
            <a:ext cx="6777477" cy="49751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8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890C-1774-40ED-8268-ED7FA22B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8B99B-DED8-439E-A5E3-83CD6B15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A3E65F1-8917-41CB-8001-6E912BF6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A6107C-C4E2-4A65-920F-5AA66B2D6A74}"/>
              </a:ext>
            </a:extLst>
          </p:cNvPr>
          <p:cNvSpPr/>
          <p:nvPr/>
        </p:nvSpPr>
        <p:spPr>
          <a:xfrm>
            <a:off x="332935" y="231806"/>
            <a:ext cx="6096000" cy="18255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нового вы сегодня узнали?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вам понравилось больше всего?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153D9FF-A8CD-4109-B8C1-047F74DAE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/>
          <a:stretch/>
        </p:blipFill>
        <p:spPr bwMode="auto">
          <a:xfrm>
            <a:off x="2038154" y="1941498"/>
            <a:ext cx="7424110" cy="43513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31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381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18</cp:revision>
  <dcterms:created xsi:type="dcterms:W3CDTF">2021-04-06T14:46:08Z</dcterms:created>
  <dcterms:modified xsi:type="dcterms:W3CDTF">2021-04-07T05:01:40Z</dcterms:modified>
</cp:coreProperties>
</file>