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5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8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8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7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6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6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0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8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9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3750-5332-4597-B96E-45CC62AE4C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BC5C5-4458-4FD4-B111-0B2AAFF4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1964" y="383957"/>
            <a:ext cx="748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982" y="2152651"/>
            <a:ext cx="6792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 в средней группе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«Грачи прилетели»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2872" y="4888210"/>
            <a:ext cx="3394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31425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239" y="365125"/>
            <a:ext cx="11192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грача.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Грач черный. У него есть клюв, два крыла, две лапки. Тело покрыто перьями. Он ест червяков, кричит «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крак-крак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Грач – перелетная птица.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smallivingworld.ru/800/600/https/www.rspb.org.uk/globalassets/images/birds-and-wildlife/bird-species-illustrations/rook_juvenile_1200x675.jpg?preset\u003dlandscape_mob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14314" r="27357" b="10162"/>
          <a:stretch/>
        </p:blipFill>
        <p:spPr bwMode="auto">
          <a:xfrm>
            <a:off x="3248167" y="1555255"/>
            <a:ext cx="5187497" cy="47635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3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773" y="365125"/>
            <a:ext cx="10809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Лепка дерева со скворечником.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показу воспитателя дети лепят одну длинную толстую колбаску для ствола и несколько коротких тонких для веток. Ствол дерева закрепляется на картонном листе, к стволу прикрепляются веточки.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столбика пластилина лепится скворечник: сверху и снизу столбик сплющивается, в нем проделывается отверстие. Скворечник прикрепляется к вылепленному дереву.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www.maam.ru/upload/blogs/detsad-301366-1587744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30" y="2439054"/>
            <a:ext cx="4422086" cy="39503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2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6937" y="3731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r>
              <a:rPr lang="ru-RU" sz="2400" b="1" spc="7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Чем мы сегодня занимались?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Что вам понравилось больше всего?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zal-liski.detkin-club.ru/images/union/_5ab0c1f585a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18602" b="25954"/>
          <a:stretch/>
        </p:blipFill>
        <p:spPr bwMode="auto">
          <a:xfrm>
            <a:off x="1951630" y="1825626"/>
            <a:ext cx="8341207" cy="42313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5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5.infourok.ru/uploads/ex/0afc/0013ba0b-cd61d3f7/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08" y="826790"/>
            <a:ext cx="7410734" cy="55580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6833" y="257582"/>
            <a:ext cx="5660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вспомним, каких птиц вы знаете.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8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1836492"/>
            <a:ext cx="60675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Ходить не умеет,				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Хочет сделать шажок –			   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Получается прыжок. </a:t>
            </a:r>
          </a:p>
          <a:p>
            <a:pPr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(Воробей.)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https://img2.freepng.ru/20180411/zcw/kisspng-house-sparrow-bird-clip-art-sparrow-5ace5fdf907600.7218309115234743995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018" y="502186"/>
            <a:ext cx="5499531" cy="57439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1475" y="2178643"/>
            <a:ext cx="7397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Красногрудый, чернокрылый,		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 ягодки клевать.			  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первым снегом на рябине			   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появится опять.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(Снегирь.)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f1.pngfuel.com/png/691/473/123/cartoon-bird-greeting-note-cards-eurasian-bullfinch-decoupage-beak-feather-perching-bird-png-clip-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941" y="1027906"/>
            <a:ext cx="6713275" cy="46181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6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114458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из леса прилетит?				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на крыше затрещит?			   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Белобокая болтунья,				   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Говоруша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стрекотунья,			   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Белый бок и длинный хвост.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 птица – вот вопрос?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(Сорока.)</a:t>
            </a:r>
            <a:endParaRPr lang="ru-RU" sz="2000" dirty="0"/>
          </a:p>
        </p:txBody>
      </p:sp>
      <p:pic>
        <p:nvPicPr>
          <p:cNvPr id="6146" name="Picture 2" descr="https://ds04.infourok.ru/uploads/ex/07b1/000ee848-2fdacd99/hello_html_3f05fb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24" y="731980"/>
            <a:ext cx="6319111" cy="51673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0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7211" y="1939377"/>
            <a:ext cx="3903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Птица белая, как снег.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Птица, что красивей всех,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Выгибает гордо шею.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Назови ее скорее!     </a:t>
            </a:r>
          </a:p>
          <a:p>
            <a:pPr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(Лебедь.)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0-tub-ru.yandex.net/i?id=ea2eeb6c9c8cce7ecee6350027fb4c34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712" y="1157760"/>
            <a:ext cx="6835077" cy="45424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2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573" y="205581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приметней птиц, черней,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Чистит пашню от червей.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Взад, вперед по пашне вскачь.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зовется птица…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(грач).</a:t>
            </a:r>
            <a:endParaRPr lang="ru-RU" sz="2400" dirty="0"/>
          </a:p>
        </p:txBody>
      </p:sp>
      <p:pic>
        <p:nvPicPr>
          <p:cNvPr id="8194" name="Picture 2" descr="https://avatars.mds.yandex.net/get-zen_doc/1878571/pub_5eac309179cddb12c52fd753_5eacfd634a193a797dd2ac0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02" y="1027906"/>
            <a:ext cx="6408998" cy="48281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1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78046" y="2216043"/>
            <a:ext cx="3575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время стучит,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Деревья долбит.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их не калечит,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только лечит.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(Дятел.)</a:t>
            </a:r>
            <a:endParaRPr lang="ru-RU" sz="2400" dirty="0"/>
          </a:p>
        </p:txBody>
      </p:sp>
      <p:pic>
        <p:nvPicPr>
          <p:cNvPr id="9218" name="Picture 2" descr="https://im0-tub-ru.yandex.net/i?id=a45f5c8d5feaae9d1bb5ccc63e173da0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8" y="881062"/>
            <a:ext cx="7110264" cy="45476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5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6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924" y="259527"/>
            <a:ext cx="11091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«Сравни»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предлагает сравнить зверей и птиц, соловьев и ворон, воробьев и уток и т. д.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Звери бегают, а птицы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(летают).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Соловьи поют, а вороны … (кричат).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Воробьи не улетают зимой, а дикие утки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(улетают на юг).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Ворона – зимующая птица, а скворец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(перелетная).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снегиря грудка красная, а у синицы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(желтая).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воробья глаза маленькие, а у совы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(большие).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сороки хвост длинный, а у синички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(короткий).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1.bp.blogspot.com/-TTXxfSswItc/X5M20I3es6I/AAAAAAAAA2A/2QPl508EwnUkE1DgG6mGikyOLAOYWDnxgCLcBGAsYHQ/s960/hello_html_m2cbacc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9" r="72301" b="49625"/>
          <a:stretch/>
        </p:blipFill>
        <p:spPr bwMode="auto">
          <a:xfrm>
            <a:off x="7510820" y="955454"/>
            <a:ext cx="1932280" cy="14056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thypix.com/wp-content/uploads/2020/05/fox-52-700x5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35" y="1175704"/>
            <a:ext cx="1936276" cy="15490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nday.te.ua/wp-content/uploads/2017/03/02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6" r="25475"/>
          <a:stretch/>
        </p:blipFill>
        <p:spPr bwMode="auto">
          <a:xfrm>
            <a:off x="658783" y="3151188"/>
            <a:ext cx="1229882" cy="17655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ds05.infourok.ru/uploads/ex/015d/00139ce4-4f88877f/img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99" y="3381375"/>
            <a:ext cx="1907782" cy="14308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s://clipart-best.com/img/sparrow/sparrow-clip-art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71" y="4750130"/>
            <a:ext cx="1825995" cy="16570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s://img2.freepng.ru/20180317/fqw/kisspng-baby-ducks-bird-mallard-cygnini-images-of-ducks-5aad41b7d163b2.790402361521303991857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r="19608"/>
          <a:stretch/>
        </p:blipFill>
        <p:spPr bwMode="auto">
          <a:xfrm>
            <a:off x="9725726" y="2850675"/>
            <a:ext cx="1501255" cy="15149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s://cdn.pixabay.com/photo/2017/01/20/08/39/bird-1994265_128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1"/>
          <a:stretch/>
        </p:blipFill>
        <p:spPr bwMode="auto">
          <a:xfrm>
            <a:off x="727426" y="4704339"/>
            <a:ext cx="1775250" cy="17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https://w7.pngwing.com/pngs/947/893/png-transparent-bird-eurasian-bullfinch-drawing-sparrow-watercolor-painting-animals-card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4462" y="2503737"/>
            <a:ext cx="1773757" cy="16773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https://img2.freepng.ru/20180715/vav/kisspng-bird-great-tit-msange-drawing-great-spotted-wood-renard-dessin-5b4b0213b89fb7.239599641531642387756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r="13429"/>
          <a:stretch/>
        </p:blipFill>
        <p:spPr bwMode="auto">
          <a:xfrm>
            <a:off x="5876497" y="4404854"/>
            <a:ext cx="2017774" cy="18182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0" name="Picture 30" descr="https://printonic.ru/uploads/images/2016/03/14/img_56e65de64c74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6178" r="12822" b="7646"/>
          <a:stretch/>
        </p:blipFill>
        <p:spPr bwMode="auto">
          <a:xfrm>
            <a:off x="8206420" y="4411353"/>
            <a:ext cx="1269243" cy="20608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2" name="Picture 32" descr="https://easymp3.ru/uploads/images/s/o/r/sorok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94" y="5002787"/>
            <a:ext cx="2600100" cy="1338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90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337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2021-04-23T10:05:19Z</dcterms:created>
  <dcterms:modified xsi:type="dcterms:W3CDTF">2021-04-23T13:41:30Z</dcterms:modified>
</cp:coreProperties>
</file>