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6" r:id="rId6"/>
    <p:sldId id="265" r:id="rId7"/>
    <p:sldId id="264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fhd.multiurok.ru/1/f/4/1f4d69169b9c72d4eaad77704d4579f8f1f67b0c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-468560" y="4069140"/>
            <a:ext cx="39512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Пересказ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рассказа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 Бианки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Купание медвежат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5445224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E2811E-BE58-47EB-8773-DAB00BE62934}"/>
              </a:ext>
            </a:extLst>
          </p:cNvPr>
          <p:cNvSpPr txBox="1"/>
          <p:nvPr/>
        </p:nvSpPr>
        <p:spPr>
          <a:xfrm>
            <a:off x="2483768" y="796148"/>
            <a:ext cx="59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речевому развитию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6" name="Picture 6" descr="https://ds04.infourok.ru/uploads/ex/0be4/001247db-850f1f0c/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42" name="Picture 2" descr="http://xn---74-5cdbak1ctcbe4beoss7b8d.xn--p1ai/wp-content/uploads/2018/02/cac-mau-hinh-nen-slide-powerpoint-2013-dep-nhat-theo-chu-de-anh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907704" y="404664"/>
            <a:ext cx="52565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Ребята, отгадайте загадку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коричневый, лохматый.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Угадайте-ка, ребята,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Кто, построив теплый дом,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Спит всю зиму в доме том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5" name="Picture 5" descr="https://p7.hiclipart.com/preview/508/726/513/teddy-bear-drawing-image-cartoon-be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0373" y="2469934"/>
            <a:ext cx="3591245" cy="4186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6" name="Picture 6" descr="https://ds04.infourok.ru/uploads/ex/0be4/001247db-850f1f0c/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42" name="Picture 2" descr="http://xn---74-5cdbak1ctcbe4beoss7b8d.xn--p1ai/wp-content/uploads/2018/02/cac-mau-hinh-nen-slide-powerpoint-2013-dep-nhat-theo-chu-de-anh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187624" y="415697"/>
            <a:ext cx="61926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теперь послушайте стихотворение про медведя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Говорят,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медведю лень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Прогуляться в зимний день.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и спит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медведь в берлоге,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стужа на пороге.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скажу вам честно 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Кушать хочется, друзья!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под снегом мне ни меда,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 грибов не отыскать,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приходится всю зиму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Сладко спать, спать, спать.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5" name="Picture 3" descr="https://main-cdn.goods.ru/hlr-system/-5/41/99/81/90/48/600001303928b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276872"/>
            <a:ext cx="3965104" cy="3965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6" name="Picture 6" descr="https://ds04.infourok.ru/uploads/ex/0be4/001247db-850f1f0c/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42" name="Picture 2" descr="http://xn---74-5cdbak1ctcbe4beoss7b8d.xn--p1ai/wp-content/uploads/2018/02/cac-mau-hinh-nen-slide-powerpoint-2013-dep-nhat-theo-chu-de-anh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55776" y="579457"/>
            <a:ext cx="4248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делает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медведь зимой?  </a:t>
            </a:r>
          </a:p>
        </p:txBody>
      </p:sp>
      <p:pic>
        <p:nvPicPr>
          <p:cNvPr id="24581" name="Picture 5" descr="https://ds04.infourok.ru/uploads/ex/015f/00004f7e-82a0e310/img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54006"/>
            <a:ext cx="9143999" cy="6912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6" name="Picture 6" descr="https://ds04.infourok.ru/uploads/ex/0be4/001247db-850f1f0c/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42" name="Picture 2" descr="http://xn---74-5cdbak1ctcbe4beoss7b8d.xn--p1ai/wp-content/uploads/2018/02/cac-mau-hinh-nen-slide-powerpoint-2013-dep-nhat-theo-chu-de-anh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7504" y="2179823"/>
            <a:ext cx="8821488" cy="45794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Бурые медведи устраивают себе берлогу в потаённом, малодоступном месте. Чаще всего- под корнем вывороченного дерева или в буреломе. Прежде, чем лечь в берлогу, путает медведь свои следы, как заяц, петляет по бурелому, воде, скачет вбок со следа, несколько раз проходит по одному месту.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Берлогу – яму, выкопанную где–ни будь под корнями дерева он выстилает травой, сухим папоротником ещё до первого снега.  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ребята как мишка готовит для себя постельку.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ноябре медведь забирается  в берлогу  и погружаются в сон. Спит медведь беспокойно Ложится медведь головой к лазу, прикрывает морду лапой и спит. В это время он пищи не употребляет, а живёт за счёт накопленного жира.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Говорят, что зимой в берлоге медведи сосут лапу. На самом деле со ступней медведя сходит старая грубая кожа, а молодая нежная нуждается в согревании. Поэтому медведь и облизывает подошвы горячим языком, причмокивая в это время губами. Вот и, кажется, что он сосёт лапу.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202DB-2FF5-486A-829C-756BC0049C25}"/>
              </a:ext>
            </a:extLst>
          </p:cNvPr>
          <p:cNvSpPr txBox="1"/>
          <p:nvPr/>
        </p:nvSpPr>
        <p:spPr>
          <a:xfrm>
            <a:off x="87470" y="861279"/>
            <a:ext cx="8326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Ребята послушайте,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как готовятся медведи к зиме.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Купание медвежат__Бианки Виталий Валентинович__ Аудиорассказ (192  kbps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59832" y="2131771"/>
            <a:ext cx="609600" cy="609600"/>
          </a:xfrm>
        </p:spPr>
      </p:pic>
      <p:pic>
        <p:nvPicPr>
          <p:cNvPr id="10242" name="Picture 2" descr="http://xn---74-5cdbak1ctcbe4beoss7b8d.xn--p1ai/wp-content/uploads/2018/02/cac-mau-hinh-nen-slide-powerpoint-2013-dep-nhat-theo-chu-de-anh-10.jpg"/>
          <p:cNvPicPr>
            <a:picLocks noChangeAspect="1" noChangeArrowheads="1"/>
          </p:cNvPicPr>
          <p:nvPr/>
        </p:nvPicPr>
        <p:blipFill rotWithShape="1">
          <a:blip r:embed="rId5" cstate="print"/>
          <a:srcRect r="353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17654" y="437485"/>
            <a:ext cx="79312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 предлагаем Вам  послушать рассказ, который написал Виталий Валентинович Бианки, а называется </a:t>
            </a:r>
            <a:r>
              <a:rPr lang="ru-RU" sz="28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Купание медвежат</a:t>
            </a:r>
            <a:r>
              <a:rPr lang="ru-RU" sz="28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 descr="https://im0-tub-ru.yandex.net/i?id=5a24d53f0529f3a71bbd19e47e02207a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608" y="2434742"/>
            <a:ext cx="6989974" cy="3985773"/>
          </a:xfrm>
          <a:prstGeom prst="rect">
            <a:avLst/>
          </a:prstGeom>
          <a:noFill/>
        </p:spPr>
      </p:pic>
      <p:pic>
        <p:nvPicPr>
          <p:cNvPr id="5" name="Купание медвежат__Бианки Виталий Валентинович__ Аудиорассказ (192 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7992" y="2002975"/>
            <a:ext cx="609600" cy="463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6" name="Picture 6" descr="https://ds04.infourok.ru/uploads/ex/0be4/001247db-850f1f0c/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42" name="Picture 2" descr="http://xn---74-5cdbak1ctcbe4beoss7b8d.xn--p1ai/wp-content/uploads/2018/02/cac-mau-hinh-nen-slide-powerpoint-2013-dep-nhat-theo-chu-de-anh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23628" y="-1"/>
            <a:ext cx="583264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Обсуждение рассказа: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Почему испугался охотник?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-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Куда он взобрался от испуга?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Кто появился на берегу реки?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 называют семью медведей?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Что стала делать медведица?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Почему один из медвежат убежал в лес?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медвежата остались довольны купанием?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Ребята, как вы думаете, охотнику было интересно наблюдать за медвежьей семьей?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вы думаете, расскажет ли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охотник своим друзьям о том, что видел?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Какие новые слова и выражения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сегодня узнали?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http://hobby.mrfreeman-club.ru/i/events/kidcomclub_20171216_b.jpg"/>
          <p:cNvPicPr>
            <a:picLocks noChangeAspect="1" noChangeArrowheads="1"/>
          </p:cNvPicPr>
          <p:nvPr/>
        </p:nvPicPr>
        <p:blipFill rotWithShape="1">
          <a:blip r:embed="rId4" cstate="print"/>
          <a:srcRect l="25970" t="9717" r="21767" b="10644"/>
          <a:stretch/>
        </p:blipFill>
        <p:spPr bwMode="auto">
          <a:xfrm>
            <a:off x="5274791" y="476672"/>
            <a:ext cx="1738993" cy="165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6" name="Picture 6" descr="https://ds04.infourok.ru/uploads/ex/0be4/001247db-850f1f0c/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42" name="Picture 2" descr="http://xn---74-5cdbak1ctcbe4beoss7b8d.xn--p1ai/wp-content/uploads/2018/02/cac-mau-hinh-nen-slide-powerpoint-2013-dep-nhat-theo-chu-de-anh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55576" y="441588"/>
            <a:ext cx="676875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Физкультминутка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Медвежата в чаще жили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Медвежата в чаще жили</a:t>
            </a:r>
            <a:b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Головой своей крутили               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(поворачиваем голову вправо</a:t>
            </a:r>
            <a:b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так, вот так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головой своей крутили               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влево)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Медвежата мёд искали</a:t>
            </a:r>
            <a:b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Дружно дерево качали                       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(наклоны туловищем </a:t>
            </a:r>
            <a:b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так, вот так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дружно дерево качали   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вправо и влево)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 вразвалочку ходили</a:t>
            </a:r>
            <a:b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из речки воду пили</a:t>
            </a:r>
            <a:b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так, вот так и из речки воду пили       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(наклоны вперёд)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ещё они плясали! Дружно лапы поднимали!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(поднимаем </a:t>
            </a:r>
            <a:b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так, вот так кверху лапы поднимали!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попеременно руки)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болотце на пути! Как его нам перейти?</a:t>
            </a:r>
            <a:b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Прыг да скок! Прыг да скок! Веселей скачи дружок!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(прыжки вверх)</a:t>
            </a:r>
            <a:endParaRPr kumimoji="0" lang="ru-RU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6" name="Picture 6" descr="https://ds04.infourok.ru/uploads/ex/0be4/001247db-850f1f0c/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42" name="Picture 2" descr="http://xn---74-5cdbak1ctcbe4beoss7b8d.xn--p1ai/wp-content/uploads/2018/02/cac-mau-hinh-nen-slide-powerpoint-2013-dep-nhat-theo-chu-de-anh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529848"/>
            <a:ext cx="76328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Ребята, постарайтесь пересказывать рассказ и употребить те слова и выражения, которые мы использовали при чтении текста.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Как убежал медвежонок в лес, как купали второго медвежонка, и чем завершить пересказ?)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каким рассказом вы сегодня познакомились?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вам больше всего запомнилось из рассказа?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3" r="23220" b="2909"/>
          <a:stretch/>
        </p:blipFill>
        <p:spPr>
          <a:xfrm>
            <a:off x="2411760" y="2496501"/>
            <a:ext cx="3312368" cy="3236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605</Words>
  <Application>Microsoft Office PowerPoint</Application>
  <PresentationFormat>Экран (4:3)</PresentationFormat>
  <Paragraphs>56</Paragraphs>
  <Slides>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q</cp:lastModifiedBy>
  <cp:revision>15</cp:revision>
  <dcterms:created xsi:type="dcterms:W3CDTF">2020-12-04T06:00:11Z</dcterms:created>
  <dcterms:modified xsi:type="dcterms:W3CDTF">2020-12-04T12:07:08Z</dcterms:modified>
</cp:coreProperties>
</file>