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01.infourok.ru/images/doc/81/97329/img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43608" y="2708920"/>
            <a:ext cx="6696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Занятие по развитию речи на тему:</a:t>
            </a:r>
          </a:p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«Лохматые и крылатые» 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детей подготовительной группы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88024" y="4221088"/>
            <a:ext cx="3199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Подготовили: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Печникова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Н. Н.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        Селина Е. 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67944" y="5733256"/>
            <a:ext cx="1527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п. Тазовский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2021 г.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s://ds04.infourok.ru/uploads/ex/1182/00019821-ee8b8a56/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339752" y="692696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Ребята, нам на почту пришло письмо . Это письмо от собаки Шарика, галчонка и кота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Матроскина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. Давайте прочитаем его.</a:t>
            </a:r>
          </a:p>
        </p:txBody>
      </p:sp>
      <p:pic>
        <p:nvPicPr>
          <p:cNvPr id="14348" name="Picture 12" descr="https://www.vippng.com/png/detail/452-4522611_with-letter-cli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628800"/>
            <a:ext cx="3744416" cy="3399211"/>
          </a:xfrm>
          <a:prstGeom prst="rect">
            <a:avLst/>
          </a:prstGeom>
          <a:noFill/>
        </p:spPr>
      </p:pic>
      <p:pic>
        <p:nvPicPr>
          <p:cNvPr id="9" name="Picture 8" descr="https://galchonokrzn.ru/images/ic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4365104"/>
            <a:ext cx="936104" cy="1390413"/>
          </a:xfrm>
          <a:prstGeom prst="rect">
            <a:avLst/>
          </a:prstGeom>
          <a:noFill/>
        </p:spPr>
      </p:pic>
      <p:pic>
        <p:nvPicPr>
          <p:cNvPr id="10" name="Picture 10" descr="https://souzmult.ru/api/images/character-5d467c8d6a25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00725" y="1916832"/>
            <a:ext cx="3343275" cy="3819525"/>
          </a:xfrm>
          <a:prstGeom prst="rect">
            <a:avLst/>
          </a:prstGeom>
          <a:noFill/>
        </p:spPr>
      </p:pic>
      <p:pic>
        <p:nvPicPr>
          <p:cNvPr id="11" name="Picture 6" descr="https://sun9-39.userapi.com/Gyz5rvuIpKc0TsTdEClzzwKJGzreeyCfMr8phg/12XJ7eG8rr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772816"/>
            <a:ext cx="2826782" cy="324036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347864" y="2132856"/>
            <a:ext cx="288032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Здравствуйте ребята. Скоро лето. Очень хочется ,чтобы вы написали нам письмо о ваших любимых животных. Ждем с нетерпением.  Ваши друзья 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s://ds04.infourok.ru/uploads/ex/1182/00019821-ee8b8a56/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07704" y="476672"/>
            <a:ext cx="52758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Ребята, для того чтобы составить рассказ, вам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нужно выполнить несколько заданий.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Первое задание игра «Чьи ушки»</a:t>
            </a:r>
          </a:p>
        </p:txBody>
      </p:sp>
      <p:pic>
        <p:nvPicPr>
          <p:cNvPr id="16388" name="Picture 4" descr="https://img2.freepng.ru/20180402/roq/kisspng-dog-ear-clip-art-ears-5ac252846e9f58.89015024152268454845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844824"/>
            <a:ext cx="1224136" cy="792088"/>
          </a:xfrm>
          <a:prstGeom prst="rect">
            <a:avLst/>
          </a:prstGeom>
          <a:noFill/>
        </p:spPr>
      </p:pic>
      <p:pic>
        <p:nvPicPr>
          <p:cNvPr id="16390" name="Picture 6" descr="https://pngicon.ru/file/uploads/kosh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3933056"/>
            <a:ext cx="1440160" cy="1296144"/>
          </a:xfrm>
          <a:prstGeom prst="rect">
            <a:avLst/>
          </a:prstGeom>
          <a:noFill/>
        </p:spPr>
      </p:pic>
      <p:pic>
        <p:nvPicPr>
          <p:cNvPr id="16392" name="Picture 8" descr="https://i2.wp.com/animalplex.com/wp-content/uploads/2016/05/enhanced-26707-1464037296-2.png?fit=625%2C370&amp;ssl=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1628800"/>
            <a:ext cx="1824527" cy="1080120"/>
          </a:xfrm>
          <a:prstGeom prst="rect">
            <a:avLst/>
          </a:prstGeom>
          <a:noFill/>
        </p:spPr>
      </p:pic>
      <p:pic>
        <p:nvPicPr>
          <p:cNvPr id="16394" name="Picture 10" descr="https://i.pinimg.com/originals/2e/a9/4c/2ea94c82a0fa7f0090c4e5cfefc165e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3131840" y="3861048"/>
            <a:ext cx="1008111" cy="1755135"/>
          </a:xfrm>
          <a:prstGeom prst="rect">
            <a:avLst/>
          </a:prstGeom>
          <a:noFill/>
        </p:spPr>
      </p:pic>
      <p:pic>
        <p:nvPicPr>
          <p:cNvPr id="16396" name="Picture 12" descr="https://ichef.bbci.co.uk/news/1024/media/images/73879000/jpg/_73879608_black_rabbitears_think62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4644008" y="1556792"/>
            <a:ext cx="1664185" cy="936104"/>
          </a:xfrm>
          <a:prstGeom prst="rect">
            <a:avLst/>
          </a:prstGeom>
          <a:noFill/>
        </p:spPr>
      </p:pic>
      <p:pic>
        <p:nvPicPr>
          <p:cNvPr id="16400" name="Picture 16" descr="https://im0-tub-ru.yandex.net/i?id=737a9db8fd30fd9673d3092ebdf4ab68-l&amp;n=13"/>
          <p:cNvPicPr>
            <a:picLocks noChangeAspect="1" noChangeArrowheads="1"/>
          </p:cNvPicPr>
          <p:nvPr/>
        </p:nvPicPr>
        <p:blipFill>
          <a:blip r:embed="rId8" cstate="print"/>
          <a:srcRect l="-6073" b="75000"/>
          <a:stretch>
            <a:fillRect/>
          </a:stretch>
        </p:blipFill>
        <p:spPr bwMode="auto">
          <a:xfrm flipH="1">
            <a:off x="5580112" y="1700808"/>
            <a:ext cx="3240360" cy="720080"/>
          </a:xfrm>
          <a:prstGeom prst="rect">
            <a:avLst/>
          </a:prstGeom>
          <a:noFill/>
        </p:spPr>
      </p:pic>
      <p:pic>
        <p:nvPicPr>
          <p:cNvPr id="16402" name="Picture 18" descr="https://im0-tub-ru.yandex.net/i?id=737a9db8fd30fd9673d3092ebdf4ab68-l&amp;n=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9992" y="4437112"/>
            <a:ext cx="1597804" cy="1196356"/>
          </a:xfrm>
          <a:prstGeom prst="rect">
            <a:avLst/>
          </a:prstGeom>
          <a:noFill/>
        </p:spPr>
      </p:pic>
      <p:pic>
        <p:nvPicPr>
          <p:cNvPr id="16398" name="Picture 14" descr="https://i.pinimg.com/originals/66/f6/02/66f602ed28c5ef7273765a2b3a1107d8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1475656" y="4221088"/>
            <a:ext cx="1315413" cy="1296144"/>
          </a:xfrm>
          <a:prstGeom prst="rect">
            <a:avLst/>
          </a:prstGeom>
          <a:noFill/>
        </p:spPr>
      </p:pic>
      <p:cxnSp>
        <p:nvCxnSpPr>
          <p:cNvPr id="18" name="Прямая со стрелкой 17"/>
          <p:cNvCxnSpPr/>
          <p:nvPr/>
        </p:nvCxnSpPr>
        <p:spPr>
          <a:xfrm flipV="1">
            <a:off x="2123728" y="2564904"/>
            <a:ext cx="3024336" cy="2088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5436096" y="2420888"/>
            <a:ext cx="1296144" cy="2304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3563888" y="2564904"/>
            <a:ext cx="72008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 flipV="1">
            <a:off x="1763688" y="2636912"/>
            <a:ext cx="5472608" cy="23762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s://ds04.infourok.ru/uploads/ex/1182/00019821-ee8b8a56/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11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581128"/>
            <a:ext cx="2027237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10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365104"/>
            <a:ext cx="28352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9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4725144"/>
            <a:ext cx="2027237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4293096"/>
            <a:ext cx="2436813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7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4221088"/>
            <a:ext cx="2012950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6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1720" y="4077072"/>
            <a:ext cx="2436813" cy="240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5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0192" y="2780928"/>
            <a:ext cx="2436812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4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75656" y="4509120"/>
            <a:ext cx="2425700" cy="157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3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72200" y="1700808"/>
            <a:ext cx="2027238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D:\ОБУЧЕНИЕ ДЕТЕЙ\МОИ ПРЕЗЕНТАЦИИ\ДОМАШНИЕ ПТИЦЫ ДЛЯ ПАЗЛОВ\Chicken-May-Contain-Arsenic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536" y="2636912"/>
            <a:ext cx="1152128" cy="1055049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411760" y="548680"/>
            <a:ext cx="43384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Молодцы, вы справились с заданием.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Следующее задание «Собери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пазл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s://ds04.infourok.ru/uploads/ex/1182/00019821-ee8b8a56/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D:\ОБУЧЕНИЕ ДЕТЕЙ\МОИ ПРЕЗЕНТАЦИИ\ДОМАШНИЕ ПТИЦЫ ДЛЯ ПАЗЛОВ\УТКА\13-drawing-duck-mallard-female-an-example-of-coloring.jpg"/>
          <p:cNvPicPr>
            <a:picLocks noChangeAspect="1" noChangeArrowheads="1"/>
          </p:cNvPicPr>
          <p:nvPr/>
        </p:nvPicPr>
        <p:blipFill>
          <a:blip r:embed="rId3" cstate="print"/>
          <a:srcRect l="12314" t="3459" r="16405" b="6177"/>
          <a:stretch>
            <a:fillRect/>
          </a:stretch>
        </p:blipFill>
        <p:spPr bwMode="auto">
          <a:xfrm>
            <a:off x="323528" y="2514021"/>
            <a:ext cx="1512168" cy="1347052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4" name="Рисунок 23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4077072"/>
            <a:ext cx="2771775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22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4365104"/>
            <a:ext cx="2381250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21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720" y="4293096"/>
            <a:ext cx="2368550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0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4509120"/>
            <a:ext cx="19796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9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0152" y="3717032"/>
            <a:ext cx="23812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18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70613" y="4244975"/>
            <a:ext cx="2382837" cy="242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17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44208" y="3573016"/>
            <a:ext cx="1966913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6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60232" y="3284984"/>
            <a:ext cx="197961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5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63688" y="4365104"/>
            <a:ext cx="1979613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s://ds04.infourok.ru/uploads/ex/1182/00019821-ee8b8a56/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D:\ОБУЧЕНИЕ ДЕТЕЙ\МОИ ПРЕЗЕНТАЦИИ\ДОМАШНИЕ ПТИЦЫ ДЛЯ ПАЗЛОВ\01093b4ce9c62363018351166a6b86c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492896"/>
            <a:ext cx="1368177" cy="1368177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4" name="Рисунок 20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077072"/>
            <a:ext cx="2376488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9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4509120"/>
            <a:ext cx="2363787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8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4149080"/>
            <a:ext cx="1965325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7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4509120"/>
            <a:ext cx="197961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6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1720" y="4509120"/>
            <a:ext cx="19748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15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72200" y="3068960"/>
            <a:ext cx="2376488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12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16216" y="2564904"/>
            <a:ext cx="2376487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1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56176" y="1772816"/>
            <a:ext cx="2759075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3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20072" y="4077072"/>
            <a:ext cx="1979612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s://ds04.infourok.ru/uploads/ex/1182/00019821-ee8b8a56/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51720" y="620688"/>
            <a:ext cx="49952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Молодцы, вы отлично справились с заданием. А теперь немного отдохните и выполните физкультминутку.</a:t>
            </a:r>
          </a:p>
        </p:txBody>
      </p:sp>
      <p:pic>
        <p:nvPicPr>
          <p:cNvPr id="20482" name="Picture 2" descr="http://900igr.net/up/datas/133417/012.jpg"/>
          <p:cNvPicPr>
            <a:picLocks noChangeAspect="1" noChangeArrowheads="1"/>
          </p:cNvPicPr>
          <p:nvPr/>
        </p:nvPicPr>
        <p:blipFill>
          <a:blip r:embed="rId3" cstate="print"/>
          <a:srcRect t="16003"/>
          <a:stretch>
            <a:fillRect/>
          </a:stretch>
        </p:blipFill>
        <p:spPr bwMode="auto">
          <a:xfrm>
            <a:off x="1907704" y="1640850"/>
            <a:ext cx="6480720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s://ds04.infourok.ru/uploads/ex/1182/00019821-ee8b8a56/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79712" y="404664"/>
            <a:ext cx="51125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Молодцы ребята, давайте с вами расскажем интересные случаи о ваших животных или птицах, живущих у вас дома. Назовите свое животное или птицу, опишите внешний вид . Как ухаживаете за ними ?</a:t>
            </a:r>
          </a:p>
        </p:txBody>
      </p:sp>
      <p:pic>
        <p:nvPicPr>
          <p:cNvPr id="4" name="Picture 2" descr="https://nsportal.ru/sites/default/files/2020/10/20/240.jpg"/>
          <p:cNvPicPr>
            <a:picLocks noChangeAspect="1" noChangeArrowheads="1"/>
          </p:cNvPicPr>
          <p:nvPr/>
        </p:nvPicPr>
        <p:blipFill>
          <a:blip r:embed="rId3" cstate="print"/>
          <a:srcRect t="13115"/>
          <a:stretch>
            <a:fillRect/>
          </a:stretch>
        </p:blipFill>
        <p:spPr bwMode="auto">
          <a:xfrm>
            <a:off x="1691680" y="1988840"/>
            <a:ext cx="6408712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s://ds04.infourok.ru/uploads/ex/1182/00019821-ee8b8a56/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39539" y="764704"/>
            <a:ext cx="42571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Молодцы! Интересные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рассказы у вас получились. 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Кот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Матроскин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Шарик очень рады.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2204864"/>
            <a:ext cx="6912768" cy="2120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Наше занятие подошло к концу. 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Ребята, какое у вас настроение? 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Какая часть занятия была для вас самой сложной? 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А самой интересной? 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Что больше всего понравилось?</a:t>
            </a:r>
          </a:p>
        </p:txBody>
      </p:sp>
      <p:pic>
        <p:nvPicPr>
          <p:cNvPr id="17410" name="Picture 2" descr="https://nukadeti.ru/content/images/essence/color/1189/19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060848"/>
            <a:ext cx="3016243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217</Words>
  <Application>Microsoft Office PowerPoint</Application>
  <PresentationFormat>Экран (4:3)</PresentationFormat>
  <Paragraphs>24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q</cp:lastModifiedBy>
  <cp:revision>27</cp:revision>
  <dcterms:created xsi:type="dcterms:W3CDTF">2021-03-21T02:50:06Z</dcterms:created>
  <dcterms:modified xsi:type="dcterms:W3CDTF">2021-03-25T03:46:14Z</dcterms:modified>
</cp:coreProperties>
</file>