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9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3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9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5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8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2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1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7054-96B0-421A-AE55-F7A1446B94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A251-027F-4D0F-92A7-2919AED1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9" y="231616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азвитие речи и рисование в средней группе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«Мое любимое домашнее животное»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3128" y="238016"/>
            <a:ext cx="796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«Олененок»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0130" y="4672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 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Васильева Анна Александровна,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402" y="365125"/>
            <a:ext cx="10613409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Ребята расскажите, что делали, что вам больше всего понравилось.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Выслушиваются ответы детей.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ejin.ru/wp-content/uploads/2017/11/p_20160420_153214_1_p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2049664"/>
            <a:ext cx="5968621" cy="43402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03.kakprosto.ru/images/article/2011/8/5/1_525502e1e8388525502e1e83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2903" y="1905461"/>
            <a:ext cx="4408706" cy="33726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676" y="112004"/>
            <a:ext cx="113361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Отгадайте загадки и скажите как этих животных можно назвать одним словом?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Домашние животные).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их так называют?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живут рядом с домом человека, приносят пользу человеку).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7396" y="3702700"/>
            <a:ext cx="3595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Хоть и бархатные лапки,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зовут меня «царапкой».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Мышек ловко я ловлю,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 из блюдца пью.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8923" y="1811893"/>
            <a:ext cx="35516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хозяином дружит,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 сторожит,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Живет под крылечком,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Хвост колечком.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786" y="4876322"/>
            <a:ext cx="33249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Бородатая и рогатая,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Заберется в огород,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Съест капусту и укроп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0843" y="1191799"/>
            <a:ext cx="35366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хвостика – крючок,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Вместо носа – пятачок,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Пятачок дырявый,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 крючок вертлявый.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668" y="1365082"/>
            <a:ext cx="3762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Голодна – мычит,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сыта – жует,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Малым ребяткам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молоко дает.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f1/f6/d1/f1f6d1c5f6fb6bd914ec07d0cdffb4c4--farm-animals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837" y="2195285"/>
            <a:ext cx="2933593" cy="24370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---6kckiwadblcgjxwwirci4z.xn--p1ai/media/posts_admins/svinki/dovolnaya-svin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b="11732"/>
          <a:stretch/>
        </p:blipFill>
        <p:spPr bwMode="auto">
          <a:xfrm>
            <a:off x="4460907" y="2730085"/>
            <a:ext cx="1904697" cy="1475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3-eu-west-1.amazonaws.com/uploads.playbaamboozle.com/uploads/images/51954/1608101217_1142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84" y="1190518"/>
            <a:ext cx="1685533" cy="2377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mycdn.me/i?r=AzEPZsRbOZEKgBhR0XGMT1RkwPzVYWEr4kLAAOIBKHQeqqaKTM5SRkZCeTgDn6uOy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9663"/>
          <a:stretch/>
        </p:blipFill>
        <p:spPr bwMode="auto">
          <a:xfrm>
            <a:off x="3222307" y="4173499"/>
            <a:ext cx="2361691" cy="2183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stkey.ru/800/600/https/ds05.infourok.ru/uploads/ex/12df/000b22e6-51edea05/hello_html_7c3abe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2328" r="20264" b="3966"/>
          <a:stretch/>
        </p:blipFill>
        <p:spPr bwMode="auto">
          <a:xfrm>
            <a:off x="6422198" y="3940093"/>
            <a:ext cx="1592450" cy="24853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490" y="296886"/>
            <a:ext cx="113003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«Кто как говорит?», Д/И «Назови малыша?»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 животные живут не одни, а со своими детьми. Как мама-корова позовет своего малыша?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Муууу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будут звать детеныша ее?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мама-свинья позовет малыша? (Хрю-хрю) Как будут звать детеныша?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мама-коза позовет малыша?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-е-е) Как будут звать ее детеныша?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мама-овца позовет?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-е-е) Как будут звать ее детеныша?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собака позовет? (Гав-гав) Как будут звать детеныша?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позовет мама-кошка? (Мяу-мяу) Как будут звать детеныша?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zoo-farm.ru/wp-content/uploads/2020/01/Depositphotos_27405107_s-2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8901" r="12631"/>
          <a:stretch/>
        </p:blipFill>
        <p:spPr bwMode="auto">
          <a:xfrm>
            <a:off x="380011" y="2847642"/>
            <a:ext cx="2673779" cy="22804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humbs.dreamstime.com/b/%D1%81%D1%87%D0%B0%D1%81%D1%82-%D0%B8%D0%B2%D1%8B%D0%B9-%D1%88%D0%B0%D1%80%D0%B6-%D1%81%D0%B5%D0%BC%D1%8C%D0%B8-%D1%81%D0%B2%D0%B8%D0%BD%D1%8C%D0%B8-72418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9" y="4573271"/>
            <a:ext cx="2892894" cy="1992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humbs.dreamstime.com/b/%D0%BA%D0%BE%D0%B7%D0%B0-%D0%BC%D0%B0%D1%82%D0%B5%D1%80%D0%B8-%D0%B8-%D0%B5%D0%B5-%D1%80%D0%B5%D0%B1%D0%B5%D0%BD%D0%BA-%D0%BD%D0%B5-%D0%B5-%D1%8C-%D1%81%D1%82%D0%B0%D1%80%D1%8B%D1%85-468687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t="7692" r="20629" b="3909"/>
          <a:stretch/>
        </p:blipFill>
        <p:spPr bwMode="auto">
          <a:xfrm>
            <a:off x="4052334" y="2807462"/>
            <a:ext cx="2116541" cy="2535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age.jimcdn.com/app/cms/image/transf/none/path/sa6ba83dd81e2e07b/image/ia72c75e5e58e96d1/version/1470204786/imag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8" t="5926" r="12691" b="5275"/>
          <a:stretch/>
        </p:blipFill>
        <p:spPr bwMode="auto">
          <a:xfrm flipH="1">
            <a:off x="9149058" y="1144588"/>
            <a:ext cx="2504050" cy="27150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mir-s3-cdn-cf.behance.net/projects/original/b2b70932133665.Y3JvcCw4NjAsNjczLDE1Niw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1035" r="11982"/>
          <a:stretch/>
        </p:blipFill>
        <p:spPr bwMode="auto">
          <a:xfrm>
            <a:off x="6288179" y="2807462"/>
            <a:ext cx="2717374" cy="16504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novgorodsad.uoirbitmo.ru/upload/images/3(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7008" r="6597" b="3377"/>
          <a:stretch/>
        </p:blipFill>
        <p:spPr bwMode="auto">
          <a:xfrm>
            <a:off x="6624007" y="4639115"/>
            <a:ext cx="2525051" cy="17883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7545" y="212861"/>
            <a:ext cx="580771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Физкультминутка</a:t>
            </a:r>
            <a:endParaRPr lang="ru-RU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              Скачем мы на правой ножке,</a:t>
            </a:r>
          </a:p>
          <a:p>
            <a:r>
              <a:rPr lang="ru-RU" sz="2000" dirty="0"/>
              <a:t>              И по этой же дорожке</a:t>
            </a:r>
          </a:p>
          <a:p>
            <a:r>
              <a:rPr lang="ru-RU" sz="2000" dirty="0"/>
              <a:t>              Скачем мы на левой ножке.</a:t>
            </a:r>
          </a:p>
          <a:p>
            <a:r>
              <a:rPr lang="ru-RU" sz="2000" dirty="0"/>
              <a:t>              Мы к лужайке вышли</a:t>
            </a:r>
          </a:p>
          <a:p>
            <a:r>
              <a:rPr lang="ru-RU" sz="2000" dirty="0"/>
              <a:t>              Поднимая ноги выше.</a:t>
            </a:r>
          </a:p>
          <a:p>
            <a:r>
              <a:rPr lang="ru-RU" sz="2000" dirty="0"/>
              <a:t>              Через кустики и кочки,</a:t>
            </a:r>
          </a:p>
          <a:p>
            <a:r>
              <a:rPr lang="ru-RU" sz="2000" dirty="0"/>
              <a:t>              Через ветви и пенечки.</a:t>
            </a:r>
          </a:p>
          <a:p>
            <a:r>
              <a:rPr lang="ru-RU" sz="2000" dirty="0"/>
              <a:t>              Кто высоко так шагал –</a:t>
            </a:r>
          </a:p>
          <a:p>
            <a:r>
              <a:rPr lang="ru-RU" sz="2000" dirty="0"/>
              <a:t>              Не споткнулся, не упал    </a:t>
            </a:r>
          </a:p>
          <a:p>
            <a:r>
              <a:rPr lang="ru-RU" sz="2000" dirty="0"/>
              <a:t>              Целый день в траве густой</a:t>
            </a:r>
          </a:p>
          <a:p>
            <a:r>
              <a:rPr lang="ru-RU" sz="2000" dirty="0"/>
              <a:t>              Прыгал козлик озорной.</a:t>
            </a:r>
          </a:p>
          <a:p>
            <a:r>
              <a:rPr lang="ru-RU" sz="2000" dirty="0"/>
              <a:t>              Прыгал через кочки</a:t>
            </a:r>
          </a:p>
          <a:p>
            <a:r>
              <a:rPr lang="ru-RU" sz="2000" dirty="0"/>
              <a:t>              И считал цветочки.</a:t>
            </a:r>
          </a:p>
          <a:p>
            <a:r>
              <a:rPr lang="ru-RU" sz="2000" dirty="0"/>
              <a:t>              Эй, лошадки, все за мной</a:t>
            </a:r>
          </a:p>
          <a:p>
            <a:r>
              <a:rPr lang="ru-RU" sz="2000" dirty="0"/>
              <a:t>              Поспешим на водопой.</a:t>
            </a:r>
          </a:p>
          <a:p>
            <a:r>
              <a:rPr lang="ru-RU" sz="2000" dirty="0"/>
              <a:t>              Вот широкая река</a:t>
            </a:r>
          </a:p>
          <a:p>
            <a:r>
              <a:rPr lang="ru-RU" sz="2000" dirty="0"/>
              <a:t>              В ней холодная вода.</a:t>
            </a:r>
          </a:p>
          <a:p>
            <a:r>
              <a:rPr lang="ru-RU" sz="2000" dirty="0"/>
              <a:t>              Пейте! Хороша водица!</a:t>
            </a:r>
          </a:p>
          <a:p>
            <a:r>
              <a:rPr lang="ru-RU" sz="2000" dirty="0"/>
              <a:t>               Постучим копытцем.</a:t>
            </a:r>
          </a:p>
        </p:txBody>
      </p:sp>
      <p:pic>
        <p:nvPicPr>
          <p:cNvPr id="4098" name="Picture 2" descr="https://thumbs.dreamstime.com/b/%D1%81%D1%82%D1%80%D0%B0%D0%BD%D0%B8%D1%86%D0%B0-%D1%80%D0%B0%D1%81%D1%86%D0%B2%D0%B5%D1%82%D0%BA%D0%B8-%D0%BF%D0%BE%D0%BA%D1%80%D0%B0%D1%81%D1%8C%D1%82%D0%B5-%D0%BC%D0%B5%D0%BD%D1%8F-%D0%BA%D0%BE%D0%B7%D0%B0-%D0%BC%D0%B0-%D0%B5%D0%BD%D1%8C%D0%BA%D0%B0%D1%8F-%D0%BC%D0%B8-%D0%B0%D1%8F-%D0%BA%D0%BE%D0%B7%D0%B0-%D0%BC-%D0%B0-%D0%B5%D0%BD%D1%86%D0%B0-73498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42" y="365125"/>
            <a:ext cx="3138266" cy="3138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90306/pkf/kisspng-mare-mustang-foal-stallion-halter-5c809d4ba46ff6.4990675615519327476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6146" y="2852383"/>
            <a:ext cx="3159708" cy="31597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425" y="36512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«Чей хвост?»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Давайте поможем животным найти свои хвосты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g2.freepng.ru/20180719/lhj/kisspng-foal-mustang-stallion-mare-colt-rookie-5b50ec5e47db13.6790939515320300462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2" y="1447780"/>
            <a:ext cx="2747889" cy="24425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7.pngwing.com/pngs/627/617/png-transparent-horse-grooming-tail-mane-drawing-horse-horse-brown-animals-thumbna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4521" b="8354"/>
          <a:stretch/>
        </p:blipFill>
        <p:spPr bwMode="auto">
          <a:xfrm rot="21106764">
            <a:off x="5203761" y="3038080"/>
            <a:ext cx="1207319" cy="13449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etsystatic.com/6609139/r/il/2bab10/1637798325/il_1588xN.1637798325_1h1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7454">
            <a:off x="715265" y="4717443"/>
            <a:ext cx="1266457" cy="12664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43.img.avito.st/1280x960/8693604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10917" r="31692" b="5306"/>
          <a:stretch/>
        </p:blipFill>
        <p:spPr bwMode="auto">
          <a:xfrm>
            <a:off x="7554938" y="405955"/>
            <a:ext cx="1491174" cy="2263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ebayimg.com/00/s/ODAwWDgwMA==/z/X94AAOSwk4dcpEMC/$_10.JPG?set_id=880000500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7" r="16023"/>
          <a:stretch/>
        </p:blipFill>
        <p:spPr bwMode="auto">
          <a:xfrm rot="195470">
            <a:off x="4139087" y="1320052"/>
            <a:ext cx="1534817" cy="1370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oundpet.ru/wp-content/uploads/belaya-koshka-s-zheltymi-glazami-poroda-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29631" r="13066"/>
          <a:stretch/>
        </p:blipFill>
        <p:spPr bwMode="auto">
          <a:xfrm>
            <a:off x="8646575" y="3330053"/>
            <a:ext cx="2039159" cy="18151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vector/cartoon-happy-cow-isolated-on-white-background_29190-18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18736"/>
          <a:stretch/>
        </p:blipFill>
        <p:spPr bwMode="auto">
          <a:xfrm>
            <a:off x="2608201" y="4135273"/>
            <a:ext cx="1747283" cy="23425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2500" y="4233690"/>
            <a:ext cx="414453" cy="911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image.freepik.com/free-vector/cartoon-happy-cow-isolated-on-white-background_29190-180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7" t="5951" r="10503" b="41176"/>
          <a:stretch/>
        </p:blipFill>
        <p:spPr bwMode="auto">
          <a:xfrm>
            <a:off x="10001595" y="633779"/>
            <a:ext cx="621354" cy="1993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s05.infourok.ru/uploads/ex/0e57/000df106-7508b03f/hello_html_m2e564905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0" t="84688" r="13717" b="3104"/>
          <a:stretch/>
        </p:blipFill>
        <p:spPr bwMode="auto">
          <a:xfrm>
            <a:off x="6216675" y="1500192"/>
            <a:ext cx="1112298" cy="12076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ds05.infourok.ru/uploads/ex/0e57/000df106-7508b03f/hello_html_m2e564905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59308" r="48967" b="16919"/>
          <a:stretch/>
        </p:blipFill>
        <p:spPr bwMode="auto">
          <a:xfrm>
            <a:off x="5742430" y="4624640"/>
            <a:ext cx="2236079" cy="16222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050" y="365125"/>
            <a:ext cx="7488072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«Где, чей дом?»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будет жить в хлеву?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хлеву будут жить корова, свинья, овца.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будет жить в будке?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будке будет жить собака.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будет жить в конюшне?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конюшне будет жить лошадь. </a:t>
            </a:r>
          </a:p>
        </p:txBody>
      </p:sp>
      <p:pic>
        <p:nvPicPr>
          <p:cNvPr id="1026" name="Picture 2" descr="https://i.pinimg.com/736x/96/29/a0/9629a02f5028daa909c06dd2448664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4" r="72644" b="18870"/>
          <a:stretch/>
        </p:blipFill>
        <p:spPr bwMode="auto">
          <a:xfrm>
            <a:off x="7215370" y="345205"/>
            <a:ext cx="2522535" cy="1954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736x/96/29/a0/9629a02f5028daa909c06dd2448664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8" t="82652" r="6420"/>
          <a:stretch/>
        </p:blipFill>
        <p:spPr bwMode="auto">
          <a:xfrm>
            <a:off x="9929657" y="681037"/>
            <a:ext cx="1436726" cy="16742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2576CB7-E676-45C7-B242-BD0B75A1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1" y="1804073"/>
            <a:ext cx="3489240" cy="26146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50AA50C-C3CA-449F-8FC0-80D1B088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01" y="2224599"/>
            <a:ext cx="1960172" cy="1954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441EE8B-E42E-4BBE-80B6-89DAF436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8" y="4726232"/>
            <a:ext cx="1606212" cy="16963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F3C1A0F-0801-4BD4-9C1E-463B25213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9931" r="3079" b="9931"/>
          <a:stretch/>
        </p:blipFill>
        <p:spPr bwMode="auto">
          <a:xfrm flipH="1">
            <a:off x="2911716" y="4633401"/>
            <a:ext cx="2095090" cy="1789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882FDD5F-836C-401E-A55E-DC0A73A97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5621" r="5303" b="29307"/>
          <a:stretch/>
        </p:blipFill>
        <p:spPr bwMode="auto">
          <a:xfrm>
            <a:off x="6860566" y="2548584"/>
            <a:ext cx="4657374" cy="24172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2AC68CA9-4261-43C5-8D31-FC8C6019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35" y="4268164"/>
            <a:ext cx="2363608" cy="22585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410" y="288620"/>
            <a:ext cx="1127291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надо покормить наших животных.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«Кто что ест?»</a:t>
            </a:r>
            <a:r>
              <a:rPr lang="ru-RU" sz="20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покормим детенышей. Что любит есть поросенок, жеребенок,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щеночек (жеребенок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овес, щеночек – косточку, поросенок –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морковку)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2A5C5DF-D73B-4F84-8286-D3885BCE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9824"/>
          <a:stretch/>
        </p:blipFill>
        <p:spPr bwMode="auto">
          <a:xfrm>
            <a:off x="611629" y="1825625"/>
            <a:ext cx="2067951" cy="22671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kladata.com/mLgGKFpChP139QNKggv9_LZ50iY@614x61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374" b="5882"/>
          <a:stretch/>
        </p:blipFill>
        <p:spPr bwMode="auto">
          <a:xfrm>
            <a:off x="7657232" y="1579251"/>
            <a:ext cx="2306473" cy="25135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---6kckiwadblcgjxwwirci4z.xn--p1ai/media/posts_admins/svinki/malenkaya-simpatichnaya-svi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2" y="1887419"/>
            <a:ext cx="2119384" cy="21193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pixabay.com/photo/2017/01/31/00/28/carrots-202258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41" y="4574677"/>
            <a:ext cx="1554755" cy="16723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nx-fan.ru/800/600/https/www.pngkey.com/png/full/376-3769291_bone-coloring-page-line-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0" y="4771245"/>
            <a:ext cx="1253650" cy="12792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entraldatacore.com/wp-content/uploads/Oats-Avena_sati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21" y="4402614"/>
            <a:ext cx="2375362" cy="17815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4288" y="437795"/>
            <a:ext cx="107395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«Назови больше слов»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делает собака,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корова?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стоят в кругу, воспитатель в центре. Воспитатель бросает каждому ребенку мяч. Дети называют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слова-действия (собака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лает, кусается, играет, рычит, прыгает, ласкается, нюхает, сторожит; корова – мычит, бодается, жует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gry-skazki.ru/wp-content/uploads/horovod-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10" y="1936254"/>
            <a:ext cx="5302346" cy="45812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724" y="365125"/>
            <a:ext cx="61406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Нарисовать любимое домашние животное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be/be/1b/bebe1bbb2c41371e667b579762703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21" y="365125"/>
            <a:ext cx="3429079" cy="48500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7gy.ru/images/stories/risovanie/koshki/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20" y="882190"/>
            <a:ext cx="3735314" cy="52169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inx-fan.ru/800/600/https/avatars.mds.yandex.net/get-pdb/1356811/333c4100-403b-4ea0-85bb-90d1e8ec0d62/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990649"/>
            <a:ext cx="4090249" cy="5000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381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2021-04-07T07:57:41Z</dcterms:created>
  <dcterms:modified xsi:type="dcterms:W3CDTF">2021-04-08T07:54:56Z</dcterms:modified>
</cp:coreProperties>
</file>