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2" r:id="rId4"/>
    <p:sldId id="263" r:id="rId5"/>
    <p:sldId id="261" r:id="rId6"/>
    <p:sldId id="259" r:id="rId7"/>
    <p:sldId id="260" r:id="rId8"/>
    <p:sldId id="258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im0-tub-ru.yandex.net/i?id=1d54ea5843dcc6e722d695cd21208f7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89247" y="1417638"/>
            <a:ext cx="5238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Интегрированное занятие  в старшей группе</a:t>
            </a:r>
          </a:p>
          <a:p>
            <a:pPr algn="ctr"/>
            <a:r>
              <a:rPr lang="ru-RU" sz="2000" b="1" dirty="0"/>
              <a:t>на тему </a:t>
            </a:r>
          </a:p>
          <a:p>
            <a:pPr algn="ctr"/>
            <a:r>
              <a:rPr lang="ru-RU" sz="2000" b="1" dirty="0"/>
              <a:t>«Обучение рассказыванию по картине «Зайцы»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5589240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Р.З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М.А</a:t>
            </a:r>
            <a:endParaRPr lang="ru-RU" dirty="0"/>
          </a:p>
        </p:txBody>
      </p:sp>
      <p:pic>
        <p:nvPicPr>
          <p:cNvPr id="24578" name="Picture 2" descr="https://deti-i-mama.ru/wp-content/uploads/2016/04/zaiatc-1024x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332894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im0-tub-ru.yandex.net/i?id=1d54ea5843dcc6e722d695cd21208f7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95736" y="836712"/>
            <a:ext cx="4572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/>
              <a:t>Давайте нарисуем зайчика и не забудем про угощения для него. </a:t>
            </a:r>
          </a:p>
        </p:txBody>
      </p:sp>
      <p:pic>
        <p:nvPicPr>
          <p:cNvPr id="15362" name="Picture 2" descr="https://pandia.ru/text/83/658/images/img7_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2816"/>
            <a:ext cx="5947615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im0-tub-ru.yandex.net/i?id=1d54ea5843dcc6e722d695cd21208f7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11760" y="548680"/>
            <a:ext cx="4572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/>
              <a:t>Ребята, чем мы с вами сегодня занимались на занятии?</a:t>
            </a:r>
          </a:p>
          <a:p>
            <a:pPr algn="ctr"/>
            <a:r>
              <a:rPr lang="ru-RU" sz="2000" dirty="0"/>
              <a:t>  Что вам понравилось?  </a:t>
            </a:r>
          </a:p>
          <a:p>
            <a:pPr algn="ctr"/>
            <a:r>
              <a:rPr lang="ru-RU" sz="2000" dirty="0"/>
              <a:t>Что вам показалось самым трудным? </a:t>
            </a:r>
          </a:p>
        </p:txBody>
      </p:sp>
      <p:pic>
        <p:nvPicPr>
          <p:cNvPr id="25602" name="Picture 2" descr="https://png.pngtree.com/element_our/20190531/ourlarge/pngtree-hand-drawn-cartoon-boy-question-mark-free-illustration-image_1315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76872"/>
            <a:ext cx="3744416" cy="374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im0-tub-ru.yandex.net/i?id=1d54ea5843dcc6e722d695cd21208f7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11560" y="404664"/>
            <a:ext cx="8064896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Кто-то утром, не спеша, </a:t>
            </a:r>
            <a:r>
              <a:rPr kumimoji="0" lang="ru-RU" sz="2400" i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(ходьба на месте)</a:t>
            </a:r>
            <a:endParaRPr kumimoji="0" lang="ru-RU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Надувает желтый шар, </a:t>
            </a:r>
            <a:r>
              <a:rPr kumimoji="0" lang="ru-RU" sz="2400" i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(дети дуют и разводят руки)</a:t>
            </a:r>
            <a:endParaRPr kumimoji="0" lang="ru-RU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как выпустишь из рук – </a:t>
            </a:r>
            <a:r>
              <a:rPr kumimoji="0" lang="ru-RU" sz="2400" i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(поднимают руки вверх, хлопок)</a:t>
            </a:r>
            <a:endParaRPr kumimoji="0" lang="ru-RU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Станет вдруг светло вокруг. </a:t>
            </a:r>
            <a:r>
              <a:rPr kumimoji="0" lang="ru-RU" sz="2400" i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(поворот)</a:t>
            </a:r>
            <a:endParaRPr kumimoji="0" lang="ru-RU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 descr="https://pickimage.ru/wp-content/uploads/images/detskie/sun/solnce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60848"/>
            <a:ext cx="5184576" cy="374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19872" y="6093296"/>
            <a:ext cx="3565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Ребята, а что это за шар?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im0-tub-ru.yandex.net/i?id=1d54ea5843dcc6e722d695cd21208f7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483768" y="548680"/>
            <a:ext cx="4032448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Ребята отгадайте загадку 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У косого нет берлоги,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 Не нужна ему нора.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 От врагов спасают ноги,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 А от голода – кора. 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8435" name="Picture 3" descr="https://i.pinimg.com/originals/49/e3/17/49e31719edc2bff443761a593dac153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7" y="2636912"/>
            <a:ext cx="3096344" cy="31716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5877272"/>
            <a:ext cx="7236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Как выглядят зайцы? Где живут? Чем питаются?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im0-tub-ru.yandex.net/i?id=1d54ea5843dcc6e722d695cd21208f7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95736" y="260648"/>
            <a:ext cx="4572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/>
              <a:t>Ребятам рассмотрите картину и дайте ей название. </a:t>
            </a:r>
          </a:p>
        </p:txBody>
      </p:sp>
      <p:pic>
        <p:nvPicPr>
          <p:cNvPr id="17409" name="Picture 1" descr="C:\Users\ОЛЕНЁНОК\Desktop\14185_d9d7c334fbef3f88c72613f5f1c0d342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473233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24128" y="1412776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«Зайцы», </a:t>
            </a:r>
          </a:p>
          <a:p>
            <a:pPr algn="ctr"/>
            <a:r>
              <a:rPr lang="ru-RU" sz="2000" b="1" dirty="0"/>
              <a:t>«На лесной полянке», «Нежданный гость»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2852936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Как выглядят зимний лес и полянка?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7890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(Выпал снег, его много, снег глубокий. День ясный. От деревьев – они стоят, как стража, охраняя полянку, – на снегу четкая тень. Снег кажется голубоватым.)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4791635"/>
            <a:ext cx="896448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“Однажды в ясный зимний день выскочил на лесную полянку заяц-беляк”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Как заяц выглядел? Опишите его. А что увидел беляк? Обрадовался ли?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“Только собрался заяц поесть, а тут… “ Ребята расскажите о появлении второго зайца.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Опишите зайцев в момент встречи 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(2–3 описания)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Интересно, чем эта встреча закончится?»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74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im0-tub-ru.yandex.net/i?id=1d54ea5843dcc6e722d695cd21208f7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87624" y="476672"/>
            <a:ext cx="680424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 ,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составьте интересный подробный рассказ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картине.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C:\Users\ОЛЕНЁНОК\Desktop\14185_d9d7c334fbef3f88c72613f5f1c0d342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268760"/>
            <a:ext cx="473233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75656" y="3717032"/>
            <a:ext cx="6300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Ребята послушайте мой рассказ- описание по картине: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1520" y="4176085"/>
            <a:ext cx="8712968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«Однажды в ясный зимний день выскочил на лесную полянку заяц-беляк. Сам большой, пушистый, а носишко небольшой и нежно-розовый, как конфетка. </a:t>
            </a:r>
            <a:endParaRPr kumimoji="0" lang="ru-RU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Огляделся. Кругом снег. Маленькую елочку почти не видно – утонула в снегу. Увидел заяц сломанное дерево. Обрадовался: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«Хорошо-то как!»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Встал столбиком и принялся обгрызать кору.</a:t>
            </a:r>
            <a:endParaRPr kumimoji="0" lang="ru-RU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Глядь, а к нему гость! Насторожились зайцы, смотрят друг на друга. И неизвестно, чем эта встреча закончится».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945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im0-tub-ru.yandex.net/i?id=1d54ea5843dcc6e722d695cd21208f7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s://fsd.multiurok.ru/html/2017/07/25/s_5976fe636e413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548680"/>
            <a:ext cx="7968885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im0-tub-ru.yandex.net/i?id=1d54ea5843dcc6e722d695cd21208f7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9632" y="476672"/>
            <a:ext cx="63367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Ребята предлагаю вам игру</a:t>
            </a:r>
          </a:p>
          <a:p>
            <a:pPr algn="ctr"/>
            <a:r>
              <a:rPr lang="ru-RU" sz="2400" dirty="0"/>
              <a:t> «</a:t>
            </a:r>
            <a:r>
              <a:rPr lang="ru-RU" sz="2400" b="1" dirty="0"/>
              <a:t>Что каким бывает?»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844824"/>
            <a:ext cx="2371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 что бывает круглым?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1844824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(мяч, шар, колесо, солнце, луна, вишня, яблоко…)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204864"/>
            <a:ext cx="2521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 что бывает длинным?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2204864"/>
            <a:ext cx="4586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(дорога, река, верёвка, лента, шнур, нитка…)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564904"/>
            <a:ext cx="2467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 что бывает высоким?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2564905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(гора, дерево, скала, человек, столб, дом, шкаф…)</a:t>
            </a:r>
            <a:br>
              <a:rPr lang="ru-RU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996952"/>
            <a:ext cx="2489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 что бывает колючим?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2996952"/>
            <a:ext cx="4531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(ёж, роза, кактус, иголки, ёлка, проволока…)</a:t>
            </a:r>
          </a:p>
        </p:txBody>
      </p:sp>
      <p:pic>
        <p:nvPicPr>
          <p:cNvPr id="21506" name="Picture 2" descr="https://thumbs.dreamstime.com/b/%D0%B4%D0%B5%D1%82%D0%B8-%D1%88%D0%B0%D1%80%D0%B6%D0%B0-%D1%83%D0%BC%D0%B0%D1%8F-%D1%81-%D0%B1%D0%B5-%D1%8B%D0%BC-%D0%BF%D1%83%D0%B7%D1%8B%D1%80%D0%B5%D0%BC-51245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84984"/>
            <a:ext cx="5181445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1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im0-tub-ru.yandex.net/i?id=1d54ea5843dcc6e722d695cd21208f7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692696"/>
            <a:ext cx="545435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Ребята я буду называть слова, вы хлопаете если в этих словах услышите звук З: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Коса, мороз, роза, носок, ваза, зима, осень, ложка, зонт, рост, загон, весна, росток, газон.</a:t>
            </a:r>
          </a:p>
        </p:txBody>
      </p:sp>
      <p:pic>
        <p:nvPicPr>
          <p:cNvPr id="23554" name="Picture 2" descr="https://i.ytimg.com/vi/5baAz7BaAjY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80928"/>
            <a:ext cx="6840760" cy="384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im0-tub-ru.yandex.net/i?id=1d54ea5843dcc6e722d695cd21208f7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47664" y="692696"/>
            <a:ext cx="673224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 выполним артикуляционную гимнастику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“Вкусное варенье”, “Чашечка”.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https://fsd.kopilkaurokov.ru/up/html/2018/08/11/k_5b6e7607130be/475725_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 descr="https://ds03.infourok.ru/uploads/ex/094f/000266c6-7fc6bd3a/img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56992"/>
            <a:ext cx="4392488" cy="329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511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q</cp:lastModifiedBy>
  <cp:revision>26</cp:revision>
  <dcterms:created xsi:type="dcterms:W3CDTF">2021-02-16T07:07:33Z</dcterms:created>
  <dcterms:modified xsi:type="dcterms:W3CDTF">2021-02-19T04:59:05Z</dcterms:modified>
</cp:coreProperties>
</file>