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5" r:id="rId9"/>
    <p:sldId id="264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g.desktopwallpapers.ru/animals/pics/wide/1920x1200/83af0b6c92ce6dad3a19a062855dc2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836712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в старшей группе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пингвинов</a:t>
            </a:r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5733256"/>
            <a:ext cx="243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54543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 слепить пингвина на льдине или с камушком.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www.maam.ru/upload/blogs/detsad-278716-1423655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7272808" cy="544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95736" y="188640"/>
            <a:ext cx="525658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с каким писателем мы познакомились?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рассказы слушали?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узнали нового?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было самым интересным?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a.d-cd.net/YQAAAgGv9eA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131840" y="332656"/>
            <a:ext cx="316835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отгадайте загадку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27584" y="1772816"/>
            <a:ext cx="42484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недавно из яйца,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похож ты на птенца.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Крылья есть, но не летаешь,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Лихо в прорубь ты ныряешь,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тебя дружков не счесть.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Брюшко беленькое есть.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на льдине не один,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зовут тебя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……..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i.pinimg.com/originals/be/c3/22/bec32281935a7efbea6e0a2852a507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600400" cy="541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55776" y="404664"/>
            <a:ext cx="460851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догадались, что это пингвин?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что вы знаете про пингвинов?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813690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земле пингвины появились 60 миллионов лет назад. Живут они от 7 до 20 лет. Крылья у них есть, но не годные для полёта, а годные для плавания. Рыбы, кальмары, крабы и рачки - это еда пингвинов.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а кто из вас знает, где живут эти птицы?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2132856"/>
            <a:ext cx="1655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Антарктиде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AutoShape 3" descr="https://static.ffx.io/images/$zoom_0.143%2C$multiply_3.8095%2C$ratio_1.5%2C$width_378%2C$x_0%2C$y_0/t_crop_custom/e_sharpen:25%2Cq_85%2Cf_auto/f58558459fda3bebd09299d752726f04954fbe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AutoShape 5" descr="https://static.ffx.io/images/$zoom_0.143%2C$multiply_3.8095%2C$ratio_1.5%2C$width_378%2C$x_0%2C$y_0/t_crop_custom/e_sharpen:25%2Cq_85%2Cf_auto/f58558459fda3bebd09299d752726f04954fbe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 descr="https://22century.ru/wp-content/uploads/2020/09/Depositphotos_3969421_l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2896"/>
            <a:ext cx="6264696" cy="417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0"/>
            <a:ext cx="48965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сейчас мы с вами послушаем рассказ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Снегирёва "Про пингвинов"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39752" y="5229200"/>
            <a:ext cx="4968552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это место назвали пляжем?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Какие вещи увидели пингвины?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Как вели себя пингвины? Почему?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-Объяснение, что такое фанера.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вы думаете, почему полярник не убирал лист фанеры?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-Какие пингвины в рассказе Г. Снегирева?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764704"/>
            <a:ext cx="8280920" cy="4401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Около Антарктиды со стороны Африки есть маленький островок. Он скалистый, покрыт льдами.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вокруг в холодном океане плавают льдины. Всюду крутые скалы, только в одном месте берег низкий — это пингвиний пляж. С корабля мы выгрузили свои вещи на этот пляж.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Пингвины вылезли из воды, столпились у ящиков. Бегают по мешкам, клюют их и громко кричат, переговариваются: никогда они не видели таких удивительных вещей!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Один пингвин клюнул мешок, голову склонил набок, постоял, подумал и громко что-то сказал другому пингвину. Другой пингвин тоже клюнул мешок; вместе постояли, подумали, поглядели друг на друга и громко закричали: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Каррр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Тут ещё пингвины с гор прибежали на нас смотреть. Много их собралось, задние на передних напирают и кричат, как на базаре. Ещё бы: ведь они первый раз увидели людей и каждому хочется вперёд пролезть, посмотреть на нас, клюнуть мешок.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Вдруг слышу: сзади кто-то танцует.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нас был большой лист фанеры. Он лежал на камнях, и пингвины на нём устроили танцы. Пробежит пингвин по фанере, назад вернётся, ещё раз пробежит, да ещё лапкой притопнет! Очередь выстроилась — всем хочется потанцевать.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Один пингвин поскользнулся на гладкой фанере и на брюхе проехал, другие тоже стали падать и кататься.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Весь день они танцевали на фанере. Я её не убирал. «Пускай, — думаю, — повеселятся, они, наверное, радуются, что мы приехали».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Вечером пингвины построились в одну шеренгу и ушли. Один пингвин на меня загляделся и отстал. Потом он догнал остальных пингвинов, но никак не мог идти в ногу, потому что всё на меня оглядывался.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51720" y="404664"/>
            <a:ext cx="5742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рассмотрим иллюстрации к этому рассказу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3.bp.blogspot.com/-eRfvRcLIilM/XLbVsrRN14I/AAAAAAAAA_8/Q05dKAQBTA43cNlzDzxdJUoUJkao0eD4wCLcBGAs/s1600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1889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s://i.pinimg.com/originals/54/08/2a/54082adbc206f5d53379e695191d4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38090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55776" y="343109"/>
            <a:ext cx="489654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Послушайте еще один рассказ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Снегирёва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«Отважный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пингвиненок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39952" y="4725144"/>
            <a:ext cx="424847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Скажите, а писателю Геннадию Снегиреву было жалко птенца?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 как он об этом сказал?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-Чего испугался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пингвиненок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-Почему писатель его назвал отважным?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-Отважный 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пингвиненок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это какой?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https://im0-tub-ru.yandex.net/i?id=ada39db63bd7cdacad2578a5ef671df0-l&amp;ref=rim&amp;n=13&amp;w=1300&amp;h=13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93096"/>
            <a:ext cx="2160240" cy="230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1196752"/>
            <a:ext cx="8352928" cy="31393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Однажды </a:t>
            </a:r>
            <a:r>
              <a:rPr lang="ru-RU" dirty="0" smtClean="0"/>
              <a:t>я спускался к морю и увидел маленького </a:t>
            </a:r>
            <a:r>
              <a:rPr lang="ru-RU" dirty="0" err="1" smtClean="0"/>
              <a:t>пингвинёнка</a:t>
            </a:r>
            <a:r>
              <a:rPr lang="ru-RU" dirty="0" smtClean="0"/>
              <a:t>. У него ещё только выросли три пушинки на голове и коротенький хвостик.</a:t>
            </a:r>
          </a:p>
          <a:p>
            <a:r>
              <a:rPr lang="ru-RU" dirty="0" smtClean="0"/>
              <a:t>Он смотрел, как взрослые пингвины купаются. Остальные птенцы стояли у нагретых солнцем камней.</a:t>
            </a:r>
          </a:p>
          <a:p>
            <a:r>
              <a:rPr lang="ru-RU" dirty="0" smtClean="0"/>
              <a:t>Долго стоял на скале </a:t>
            </a:r>
            <a:r>
              <a:rPr lang="ru-RU" dirty="0" err="1" smtClean="0"/>
              <a:t>пингвинёнок</a:t>
            </a:r>
            <a:r>
              <a:rPr lang="ru-RU" dirty="0" smtClean="0"/>
              <a:t>: страшно ему было бросаться в море.</a:t>
            </a:r>
          </a:p>
          <a:p>
            <a:r>
              <a:rPr lang="ru-RU" dirty="0" smtClean="0"/>
              <a:t>Наконец он решился и подошёл к краю скалы.</a:t>
            </a:r>
          </a:p>
          <a:p>
            <a:r>
              <a:rPr lang="ru-RU" dirty="0" smtClean="0"/>
              <a:t>Маленький голый </a:t>
            </a:r>
            <a:r>
              <a:rPr lang="ru-RU" dirty="0" err="1" smtClean="0"/>
              <a:t>пингвинёнок</a:t>
            </a:r>
            <a:r>
              <a:rPr lang="ru-RU" dirty="0" smtClean="0"/>
              <a:t> стоял на высоте трёхэтажного дома. Его сносил ветер.</a:t>
            </a:r>
          </a:p>
          <a:p>
            <a:r>
              <a:rPr lang="ru-RU" dirty="0" smtClean="0"/>
              <a:t>От страха </a:t>
            </a:r>
            <a:r>
              <a:rPr lang="ru-RU" dirty="0" err="1" smtClean="0"/>
              <a:t>пингвинёнок</a:t>
            </a:r>
            <a:r>
              <a:rPr lang="ru-RU" dirty="0" smtClean="0"/>
              <a:t> закрыл глаза и… бросился вниз. Вынырнул, закружился на одном месте, быстро вскарабкался на камни и удивлённо посмотрел на море.</a:t>
            </a:r>
          </a:p>
          <a:p>
            <a:r>
              <a:rPr lang="ru-RU" dirty="0" smtClean="0"/>
              <a:t>Это был отважный </a:t>
            </a:r>
            <a:r>
              <a:rPr lang="ru-RU" dirty="0" err="1" smtClean="0"/>
              <a:t>пингвинёнок</a:t>
            </a:r>
            <a:r>
              <a:rPr lang="ru-RU" dirty="0" smtClean="0"/>
              <a:t>. Он первый искупался в холодном зелёном море.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48177" y="487125"/>
            <a:ext cx="526060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Послушайте еще один рассказ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Г.Снегирева «Камушки» и ответьте на вопросы: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libmir.com/i/61/152961/i_0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93096"/>
            <a:ext cx="3528392" cy="2315121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3568" y="4797152"/>
            <a:ext cx="3635896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пингвины держали в клювах?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-Для чего нужны им камушки?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-Почему пингвины дрались?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-Почему они строят гнезда из камней?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1556792"/>
            <a:ext cx="860444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заметил, что пингвины идут с пляжа молча. Оказывается, они держат в клювах камушки. Если уронит пингвин камушек на землю, то обязательно остановится и поднимет его.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Бывает и так: другому пингвину этот камушек покажется лучше. Он свой выбрасывает и хватает чужой. Начинается драка за камушек, и достаётся он самому сильному.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Пингвинам к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амушки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нужны не играть, а гнёзда строить. Ведь остров их весь каменный, ни одной травинки не растёт. Поэтому пингвины строят гнёзда из камушков.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Пингвиниха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сидит на гнезде и со всех сторон камушки под себя подгребает. А рядом стоит пингвин, посматривает кругом — караулит. Пингвин зазевается, сосед его камень схватит и положит к себе в гнездо. Из-за этого пингвины всегда кричат и дерутся — отнимают друг у друга камушки.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87624" y="332656"/>
            <a:ext cx="694826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Ой, что-то холодом повеяло, а чтобы мы не замёрзли, давайте выполним следующее упражнение: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ds04.infourok.ru/uploads/ex/0531/00066dd0-a6d0f3e1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7416824" cy="556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339752" y="404664"/>
            <a:ext cx="446449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пришло время поиграть.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«Закончи предложение»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552" y="1884312"/>
            <a:ext cx="44279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Лимоны кислые, а сахар…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Собака лает, а кошка…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ешь ртом, а слушаешь…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мы завтракаем, а днем…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Днем мы обедаем, а вечером…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 летает, а змея…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человека две ноги, а у собаки…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Птицы живут в гнездах, а люди…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Зимой идет снег, а летом…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шерсти вяжут, а из ткани…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Балерина танцует, а пианист…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Певец поет, а строитель…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i.pinimg.com/736x/31/fd/c1/31fdc1f64229602026538754e83f6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4125441" cy="412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850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20</cp:revision>
  <dcterms:created xsi:type="dcterms:W3CDTF">2021-03-15T08:52:14Z</dcterms:created>
  <dcterms:modified xsi:type="dcterms:W3CDTF">2021-03-17T09:28:07Z</dcterms:modified>
</cp:coreProperties>
</file>