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5B08E-4037-4B8D-AD57-237E01832E23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7474-1047-4D8D-8AC2-506DF904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133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5B08E-4037-4B8D-AD57-237E01832E23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7474-1047-4D8D-8AC2-506DF904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674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5B08E-4037-4B8D-AD57-237E01832E23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7474-1047-4D8D-8AC2-506DF904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3707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5B08E-4037-4B8D-AD57-237E01832E23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7474-1047-4D8D-8AC2-506DF904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653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5B08E-4037-4B8D-AD57-237E01832E23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7474-1047-4D8D-8AC2-506DF904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3413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5B08E-4037-4B8D-AD57-237E01832E23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7474-1047-4D8D-8AC2-506DF904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4977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5B08E-4037-4B8D-AD57-237E01832E23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7474-1047-4D8D-8AC2-506DF904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398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5B08E-4037-4B8D-AD57-237E01832E23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7474-1047-4D8D-8AC2-506DF904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1158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5B08E-4037-4B8D-AD57-237E01832E23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7474-1047-4D8D-8AC2-506DF904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4929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5B08E-4037-4B8D-AD57-237E01832E23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7474-1047-4D8D-8AC2-506DF904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5509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5B08E-4037-4B8D-AD57-237E01832E23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87474-1047-4D8D-8AC2-506DF904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181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5B08E-4037-4B8D-AD57-237E01832E23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87474-1047-4D8D-8AC2-506DF904A9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899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microsoft.com/office/2007/relationships/media" Target="../media/media1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48000" y="264417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Интегрированное занятие в старшей группе на тему</a:t>
            </a:r>
            <a:endParaRPr lang="ru-RU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i="1" dirty="0" smtClean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«</a:t>
            </a:r>
            <a:r>
              <a:rPr lang="ru-RU" sz="3200" b="1" i="1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Русская народная сказка Сивка - Бурка</a:t>
            </a:r>
            <a:r>
              <a:rPr lang="ru-RU" sz="3200" i="1" dirty="0" smtClean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»</a:t>
            </a:r>
            <a:r>
              <a:rPr lang="ru-RU" sz="32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0" y="442991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Аллабердина Р.З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Тонконогова М.А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928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940158" y="1352282"/>
            <a:ext cx="82038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Собрались все дети в круг-</a:t>
            </a:r>
          </a:p>
          <a:p>
            <a:r>
              <a:rPr lang="ru-RU" sz="2400" b="1" i="0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Ты мой друг и я твой друг.</a:t>
            </a:r>
          </a:p>
          <a:p>
            <a:r>
              <a:rPr lang="ru-RU" sz="2400" b="1" i="0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Вместе за руки возьмемся</a:t>
            </a:r>
          </a:p>
          <a:p>
            <a:r>
              <a:rPr lang="ru-RU" sz="2400" b="1" i="0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И друг другу улыбнемся</a:t>
            </a:r>
            <a:r>
              <a:rPr lang="ru-RU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ru-RU" b="1" i="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19988" y="330893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Мы без сказки жить не можем,</a:t>
            </a:r>
          </a:p>
          <a:p>
            <a:r>
              <a:rPr lang="ru-RU" sz="2400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Сказка в гости к нам пришла.</a:t>
            </a:r>
          </a:p>
          <a:p>
            <a:r>
              <a:rPr lang="ru-RU" sz="2400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Своих сказочных героев</a:t>
            </a:r>
          </a:p>
          <a:p>
            <a:r>
              <a:rPr lang="ru-RU" sz="2400" b="1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Нам с собою привела</a:t>
            </a:r>
            <a:r>
              <a:rPr lang="ru-RU" sz="2400" i="0" dirty="0" smtClean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ru-RU" sz="2400" i="0" dirty="0">
              <a:solidFill>
                <a:schemeClr val="accent5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5408" y="4878594"/>
            <a:ext cx="11526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Волшебные сказки знают и любят бабушки и мамы папы. Сказки волшебные, значит в них есть что…? Вспомните как называются эти сказки (русские народные). А почему их так называют? (У них нет автора, сказки сочинялись народом и передавались из уст в уста). 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95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309351" y="465666"/>
            <a:ext cx="89679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0" i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В русских сказках часто присутствует число 3. Назовите сказки в которых встречается это число?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511" y="1918952"/>
            <a:ext cx="3065172" cy="2743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1421" y="1690688"/>
            <a:ext cx="3168202" cy="2301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4194" y="2318427"/>
            <a:ext cx="4443209" cy="31166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48000" y="543511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0" i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Где встречается число 3 в сказке «Царевна Лягушка»?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735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966988" y="224135"/>
            <a:ext cx="107012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i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И в сказке которую вы сейчас услышите много событий повторяется трижды- это русская народная сказка «Сивка-бурка».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5" name="сивка бурк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20582" y="2055813"/>
            <a:ext cx="609600" cy="609600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90152" y="205581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3166" y="1690688"/>
            <a:ext cx="6095240" cy="502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269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983974" y="1267400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0" dirty="0" smtClean="0">
                <a:solidFill>
                  <a:schemeClr val="tx2">
                    <a:lumMod val="50000"/>
                  </a:schemeClr>
                </a:solidFill>
                <a:effectLst/>
                <a:latin typeface="Roboto"/>
              </a:rPr>
              <a:t>Физ. минутка</a:t>
            </a:r>
            <a:r>
              <a:rPr lang="ru-RU" sz="2800" b="0" i="0" dirty="0" smtClean="0">
                <a:solidFill>
                  <a:schemeClr val="tx2">
                    <a:lumMod val="50000"/>
                  </a:schemeClr>
                </a:solidFill>
                <a:effectLst/>
                <a:latin typeface="Roboto"/>
              </a:rPr>
              <a:t>:</a:t>
            </a:r>
            <a:endParaRPr lang="ru-RU" sz="2800" b="0" i="0" dirty="0" smtClean="0">
              <a:solidFill>
                <a:schemeClr val="tx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ru-RU" sz="2800" b="0" i="0" dirty="0" err="1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Раз-нагнуться</a:t>
            </a:r>
            <a:r>
              <a:rPr lang="ru-RU" sz="2800" b="0" i="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разогнуться,</a:t>
            </a:r>
          </a:p>
          <a:p>
            <a:r>
              <a:rPr lang="ru-RU" sz="2800" b="0" i="0" dirty="0" err="1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Два-нагнуться</a:t>
            </a:r>
            <a:r>
              <a:rPr lang="ru-RU" sz="2800" b="0" i="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потянуться,</a:t>
            </a:r>
          </a:p>
          <a:p>
            <a:r>
              <a:rPr lang="ru-RU" sz="2800" b="0" i="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Три- в ладоши 3 хлопка,</a:t>
            </a:r>
          </a:p>
          <a:p>
            <a:r>
              <a:rPr lang="ru-RU" sz="2800" b="0" i="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Головою три кивка.</a:t>
            </a:r>
          </a:p>
          <a:p>
            <a:r>
              <a:rPr lang="ru-RU" sz="2800" b="0" i="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На четыре- руки шире,</a:t>
            </a:r>
          </a:p>
          <a:p>
            <a:r>
              <a:rPr lang="ru-RU" sz="2800" b="0" i="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Пять, </a:t>
            </a:r>
            <a:r>
              <a:rPr lang="ru-RU" sz="2800" b="0" i="0" dirty="0" err="1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шесть-тихо</a:t>
            </a:r>
            <a:r>
              <a:rPr lang="ru-RU" sz="2800" b="0" i="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сесть,</a:t>
            </a:r>
          </a:p>
          <a:p>
            <a:r>
              <a:rPr lang="ru-RU" sz="2800" b="0" i="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Семь, </a:t>
            </a:r>
            <a:r>
              <a:rPr lang="ru-RU" sz="2800" b="0" i="0" dirty="0" err="1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восемь-лень</a:t>
            </a:r>
            <a:r>
              <a:rPr lang="ru-RU" sz="2800" b="0" i="0" dirty="0" smtClean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отбросим</a:t>
            </a:r>
            <a:r>
              <a:rPr lang="ru-RU" b="0" i="0" dirty="0" smtClean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!</a:t>
            </a:r>
            <a:endParaRPr lang="ru-RU" b="0" i="0" dirty="0">
              <a:solidFill>
                <a:srgbClr val="21252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4" name="Picture 8" descr="https://ds05.infourok.ru/uploads/ex/121d/00047eec-a0de21f0/img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2936" y="744583"/>
            <a:ext cx="7523027" cy="5642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1181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3850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47729" y="1044357"/>
            <a:ext cx="86288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-   </a:t>
            </a:r>
            <a:r>
              <a:rPr lang="ru-RU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главные герои сказки «Сивка-бурка»?</a:t>
            </a:r>
          </a:p>
          <a:p>
            <a:pPr marL="285750" indent="-285750">
              <a:buFontTx/>
              <a:buChar char="-"/>
            </a:pPr>
            <a:r>
              <a:rPr lang="ru-RU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Кого из героев вы назвали бы положительными, кого отрицательными?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заветными словами звал Сивку-бурку Иванушка? 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трижды происходило в сказке «Сивка-бурка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»?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«три ночи, три брата, три раза ездили в город, три раза звал коня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pPr marL="285750" indent="-285750">
              <a:buFontTx/>
              <a:buChar char="-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 сказке описывается Сивка-бурка, отличается ли он от обычных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коней?</a:t>
            </a:r>
          </a:p>
          <a:p>
            <a:pPr marL="285750" indent="-285750">
              <a:buFontTx/>
              <a:buChar char="-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6558" y="3757566"/>
            <a:ext cx="5600730" cy="29619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4723" y="443131"/>
            <a:ext cx="4103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44546A">
                    <a:lumMod val="50000"/>
                  </a:srgbClr>
                </a:solidFill>
                <a:latin typeface="Roboto"/>
              </a:rPr>
              <a:t>Ответьте на вопросы</a:t>
            </a:r>
            <a:r>
              <a:rPr lang="ru-RU" sz="2800" dirty="0" smtClean="0">
                <a:solidFill>
                  <a:srgbClr val="44546A">
                    <a:lumMod val="50000"/>
                  </a:srgbClr>
                </a:solidFill>
                <a:latin typeface="Roboto"/>
              </a:rPr>
              <a:t>:</a:t>
            </a:r>
            <a:endParaRPr lang="ru-RU" sz="2800" dirty="0">
              <a:solidFill>
                <a:srgbClr val="44546A">
                  <a:lumMod val="50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4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617373" y="704740"/>
            <a:ext cx="97364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У вас у каждого есть своя любимая сказка, я вам предлагаю нарисовать своего любимого сказочного героя!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52" y="1761838"/>
            <a:ext cx="4018208" cy="3449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4298" y="1547829"/>
            <a:ext cx="3515933" cy="38574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9710" y="3476540"/>
            <a:ext cx="4883239" cy="336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769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682240" y="69439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Что вы сегодня делали?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Что вы сегодня нового узнали?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 Что вам понравилось больше всего?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6" name="Picture 2" descr="https://i.ytimg.com/vi/PzAmKCYz_GY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1131" y="2133181"/>
            <a:ext cx="6656739" cy="4215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4878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243</Words>
  <Application>Microsoft Office PowerPoint</Application>
  <PresentationFormat>Произвольный</PresentationFormat>
  <Paragraphs>35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Лилия</cp:lastModifiedBy>
  <cp:revision>7</cp:revision>
  <dcterms:created xsi:type="dcterms:W3CDTF">2021-03-29T12:02:05Z</dcterms:created>
  <dcterms:modified xsi:type="dcterms:W3CDTF">2021-03-29T12:59:37Z</dcterms:modified>
</cp:coreProperties>
</file>