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st2.depositphotos.com/1801333/6390/v/950/depositphotos_63909895-stock-illustration-framework-with-hedgehog-and-mush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1844675"/>
            <a:ext cx="5094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Интегрированное занятие  в старшей группе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«Пересказ сказки Еж»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5001220"/>
            <a:ext cx="2071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Аллабердина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Р.З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Тонконогова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М.А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7ccd73aefdcf4740abf37a20f39affd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571480"/>
            <a:ext cx="517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Ребята нарисуйте героев сказки</a:t>
            </a:r>
          </a:p>
        </p:txBody>
      </p:sp>
      <p:sp>
        <p:nvSpPr>
          <p:cNvPr id="18434" name="AutoShape 2" descr="https://miracleartclub.ru/wp-content/uploads/2020/06/ezh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miracleartclub.ru/wp-content/uploads/2020/06/ezhi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ic.pics.livejournal.com/happytalant/43071030/110867/11086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ic.pics.livejournal.com/happytalant/43071030/110867/110867_origin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https://nukadeti.ru/content/images/essence/tale/1504/9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https://nukadeti.ru/content/images/essence/tale/1504/9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s://nukadeti.ru/content/images/essence/tale/1504/9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142984"/>
            <a:ext cx="4762500" cy="536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7ccd73aefdcf4740abf37a20f39affd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50004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О чем сегодня говорили?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Что вам понравилось?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Что еще делали?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</a:rPr>
              <a:t>Что вам показалось трудным?</a:t>
            </a:r>
          </a:p>
        </p:txBody>
      </p:sp>
      <p:pic>
        <p:nvPicPr>
          <p:cNvPr id="15364" name="Picture 4" descr="https://img2.freepng.ru/20180328/yrq/kisspng-question-mark-drawing-clip-art-question-5abc078fba7d16.11492636152227214376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3116"/>
            <a:ext cx="7358082" cy="42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7ccd73aefdcf4740abf37a20f39affd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57356" y="500042"/>
            <a:ext cx="55721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Встали дружно все мы в круг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Я твой друг и ты мой друг.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Крепко за руки возьмемся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И друг другу улыбнемся.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pic>
        <p:nvPicPr>
          <p:cNvPr id="1029" name="Picture 5" descr="https://static4.depositphotos.com/1007989/275/v/950/depositphotos_2755135-stock-illustration-children-in-circ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85992"/>
            <a:ext cx="4214842" cy="405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7ccd73aefdcf4740abf37a20f39affd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642918"/>
            <a:ext cx="4226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Ребята, отгадайте загадку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214414" y="2285992"/>
            <a:ext cx="32861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«Сердитый недотрога,</a:t>
            </a:r>
            <a:endParaRPr kumimoji="0" lang="ru-RU" b="1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Живет в глуши лесной.</a:t>
            </a:r>
            <a:endParaRPr kumimoji="0" lang="ru-RU" b="1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Иголок очень много,</a:t>
            </a:r>
            <a:endParaRPr kumimoji="0" lang="ru-RU" b="1" i="0" u="none" strike="noStrike" cap="none" normalizeH="0" baseline="0" dirty="0">
              <a:ln>
                <a:noFill/>
              </a:ln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 нитки ни одной»</a:t>
            </a:r>
            <a:endParaRPr kumimoji="0" lang="ru-RU" sz="2800" b="1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22531" name="Picture 3" descr="https://thumbs.dreamstime.com/z/hedgehog-1660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372664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00364" y="4857760"/>
            <a:ext cx="4047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Как вы узнали, что это ёжик</a:t>
            </a:r>
            <a:r>
              <a:rPr lang="ru-RU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7ccd73aefdcf4740abf37a20f39affd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57224" y="571480"/>
            <a:ext cx="74295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Сегодня мы познакомимся с новой сказкой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«Еж»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, которую написал русский писатель Л. Н. Толстой.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20" y="1571612"/>
            <a:ext cx="8501122" cy="47089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«Теленок увидел ежа и говорит: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Я тебя съем!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Еж не знал, что теленок ежей не ест, испугался, клубком свернулся и фыркнул: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Попробуй!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Задрав хвост, запрыгал глупый теленок, боднуть норовит, потом растопырил передние ноги и лизнул ежа.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Ой, ой, ой! – заревел теленок и побежал к корове – матери, жалуется: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Еж меня за язык укусил.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Корова подняла голову, поглядела задумчиво и опять принялась рвать траву. А еж покатился в темную нору, под рябиновый корень и сказал ежихе: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Я огромного зверя победил, должно быть льва!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И пошла слава про храбрость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ежову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за синее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море,за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 темный лес: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У нас еж – богатырь, - шепотом со страху говорили звери».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7ccd73aefdcf4740abf37a20f39affd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357290" y="357166"/>
            <a:ext cx="657226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rial" pitchFamily="34" charset="0"/>
              </a:rPr>
              <a:t>Ребята ответьте на вопросы: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Как называется сказка?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Кого увидел телёнок?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-Что он ему сказал?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-Почему ёж испугался телёнка?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-Что сделал телёнок?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-Что было потом?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Как жаловался теленок корове-матери?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-Что сделала корова?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Как хвастался еж своей победой перед своей ежихой?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Что говорили звери про храбрость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ежову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?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483" name="Picture 3" descr="https://static7.depositphotos.com/1150740/752/v/450/depositphotos_7527259-stock-illustration-cartoon-adorable-boy-thinking-isolat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000504"/>
            <a:ext cx="2671738" cy="267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7ccd73aefdcf4740abf37a20f39affd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im0-tub-ru.yandex.net/i?id=9267ddf004359efba262f3eb039d965c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572428" cy="567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7ccd73aefdcf4740abf37a20f39affd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85852" y="285728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Ребята перескажите текст с опорой на картинки.</a:t>
            </a:r>
          </a:p>
        </p:txBody>
      </p:sp>
      <p:pic>
        <p:nvPicPr>
          <p:cNvPr id="17410" name="Picture 2" descr="https://ds04.infourok.ru/uploads/ex/0bcc/000687f3-b625cafb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14356"/>
            <a:ext cx="7285405" cy="487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5720" y="5357826"/>
            <a:ext cx="88582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А теперь скажите какой ёж в этой сказке?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Хорошо или плохо быть хвастливым?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ea typeface="Times New Roman" pitchFamily="18" charset="0"/>
                <a:cs typeface="Arial" pitchFamily="34" charset="0"/>
              </a:rPr>
              <a:t>- Может быть, это хорошо, что ёж прославился благодаря своему хвастовству?</a:t>
            </a:r>
            <a:endParaRPr kumimoji="0" lang="ru-RU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7ccd73aefdcf4740abf37a20f39affd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54" y="357166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Ребята я буду называть слова, если вы услышите звук </a:t>
            </a:r>
            <a:r>
              <a:rPr lang="ru-RU" sz="2400" b="1" i="1" dirty="0" err="1">
                <a:solidFill>
                  <a:srgbClr val="7030A0"/>
                </a:solidFill>
              </a:rPr>
              <a:t>щ</a:t>
            </a:r>
            <a:r>
              <a:rPr lang="ru-RU" sz="2400" b="1" dirty="0">
                <a:solidFill>
                  <a:srgbClr val="7030A0"/>
                </a:solidFill>
              </a:rPr>
              <a:t>, хлопаете в ладоши:</a:t>
            </a: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071538" y="1928802"/>
            <a:ext cx="73581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амешек, щелкунчик, щенок, ручеек,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Чебурашка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, щавель, роща, овощи.</a:t>
            </a:r>
            <a:endParaRPr kumimoji="0" lang="ru-RU" sz="3200" b="1" i="0" u="none" strike="noStrike" cap="none" normalizeH="0" baseline="0" dirty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6387" name="Picture 3" descr="https://assets.st-note.com/production/uploads/images/15302604/rectangle_large_type_2_3d8e6a54136e5bb15e2b9e777de0c1cb.jpeg?fit=bounds&amp;quality=45&amp;width=12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496"/>
            <a:ext cx="6858048" cy="358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7ccd73aefdcf4740abf37a20f39affde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928670"/>
            <a:ext cx="7072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Ребята вам надо изменить слова, чтобы в нем появился звук ч: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1928802"/>
            <a:ext cx="175208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- Щенок</a:t>
            </a:r>
          </a:p>
          <a:p>
            <a:r>
              <a:rPr lang="ru-RU" sz="2800" b="1" dirty="0"/>
              <a:t>- диван</a:t>
            </a:r>
          </a:p>
          <a:p>
            <a:r>
              <a:rPr lang="ru-RU" sz="2800" b="1" dirty="0"/>
              <a:t>- чемодан</a:t>
            </a:r>
          </a:p>
          <a:p>
            <a:r>
              <a:rPr lang="ru-RU" sz="2800" b="1" dirty="0"/>
              <a:t>- книга</a:t>
            </a:r>
          </a:p>
          <a:p>
            <a:r>
              <a:rPr lang="ru-RU" sz="2800" b="1" dirty="0"/>
              <a:t>- ребенок</a:t>
            </a:r>
          </a:p>
        </p:txBody>
      </p:sp>
      <p:pic>
        <p:nvPicPr>
          <p:cNvPr id="23554" name="Picture 2" descr="https://interbuh.com.ua/uploads/images/category/other/%D0%B7%D0%BD%D0%B0%D0%BA%D0%B8/questionmark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143355"/>
            <a:ext cx="2714644" cy="2714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414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q</cp:lastModifiedBy>
  <cp:revision>12</cp:revision>
  <dcterms:created xsi:type="dcterms:W3CDTF">2021-02-08T11:27:40Z</dcterms:created>
  <dcterms:modified xsi:type="dcterms:W3CDTF">2021-02-09T10:46:12Z</dcterms:modified>
</cp:coreProperties>
</file>