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931D-4CA2-4CD7-8A27-A99033F2EA01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DC40-FC7F-4AF6-9DB7-3973BB21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60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931D-4CA2-4CD7-8A27-A99033F2EA01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DC40-FC7F-4AF6-9DB7-3973BB21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931D-4CA2-4CD7-8A27-A99033F2EA01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DC40-FC7F-4AF6-9DB7-3973BB21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34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931D-4CA2-4CD7-8A27-A99033F2EA01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DC40-FC7F-4AF6-9DB7-3973BB21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89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931D-4CA2-4CD7-8A27-A99033F2EA01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DC40-FC7F-4AF6-9DB7-3973BB21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00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931D-4CA2-4CD7-8A27-A99033F2EA01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DC40-FC7F-4AF6-9DB7-3973BB21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931D-4CA2-4CD7-8A27-A99033F2EA01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DC40-FC7F-4AF6-9DB7-3973BB21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223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931D-4CA2-4CD7-8A27-A99033F2EA01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DC40-FC7F-4AF6-9DB7-3973BB21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3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931D-4CA2-4CD7-8A27-A99033F2EA01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DC40-FC7F-4AF6-9DB7-3973BB21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27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931D-4CA2-4CD7-8A27-A99033F2EA01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DC40-FC7F-4AF6-9DB7-3973BB21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9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931D-4CA2-4CD7-8A27-A99033F2EA01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FDC40-FC7F-4AF6-9DB7-3973BB21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1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931D-4CA2-4CD7-8A27-A99033F2EA01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FDC40-FC7F-4AF6-9DB7-3973BB21E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257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8279" y="1223985"/>
            <a:ext cx="93573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Интегрированное занятие в подготовительной к школе группе на тему: «Весна пришла»</a:t>
            </a:r>
            <a:endParaRPr lang="ru-RU" sz="28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44180" y="2977124"/>
            <a:ext cx="257023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Выполнили воспитатели:</a:t>
            </a:r>
          </a:p>
          <a:p>
            <a:pPr algn="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Селина Е.А</a:t>
            </a:r>
          </a:p>
          <a:p>
            <a:pPr algn="r"/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Печникова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Н.Н.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57061" y="5775517"/>
            <a:ext cx="5199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п.Тазовский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pic>
        <p:nvPicPr>
          <p:cNvPr id="1028" name="Picture 4" descr="https://i.sunhome.ru/journal/4/narodnie-primeti-vesna.ori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098" r="-99"/>
          <a:stretch/>
        </p:blipFill>
        <p:spPr bwMode="auto">
          <a:xfrm>
            <a:off x="2243455" y="2440805"/>
            <a:ext cx="5026025" cy="322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4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originals/a2/2a/d1/a22ad15d0455dc304fc2d54f3d0a43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55" y="472440"/>
            <a:ext cx="5833745" cy="58337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5760720" y="670560"/>
            <a:ext cx="5455920" cy="2438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34100" y="1151096"/>
            <a:ext cx="47091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Здравствуйте, дорогие ребята, помогите мне, я никак не пойму,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пришла ли весна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или все еще зима продолжается. Пора ли мне менять белую шубку на серую?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26430" y="358949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Ну что, ребята, поможем зайцу?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После какого времени года наступает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весна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Расскажите какие изменения в природе происходят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весной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?</a:t>
            </a: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Ребята, а зима и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весна</a:t>
            </a:r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похожи друг на друга?</a:t>
            </a:r>
          </a:p>
        </p:txBody>
      </p:sp>
    </p:spTree>
    <p:extLst>
      <p:ext uri="{BB962C8B-B14F-4D97-AF65-F5344CB8AC3E}">
        <p14:creationId xmlns:p14="http://schemas.microsoft.com/office/powerpoint/2010/main" val="226235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3440" y="595818"/>
            <a:ext cx="82871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 Поиграем в игру скажи наоборот.</a:t>
            </a:r>
          </a:p>
          <a:p>
            <a:pPr algn="ctr"/>
            <a:endParaRPr lang="ru-RU" b="0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algn="ctr"/>
            <a:endParaRPr lang="ru-RU" b="0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ru-RU" dirty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pPr algn="ctr"/>
            <a:endParaRPr lang="ru-RU" b="0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Зимой снег белый, а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весной</a:t>
            </a:r>
            <a:r>
              <a:rPr lang="ru-RU" b="1" dirty="0">
                <a:solidFill>
                  <a:srgbClr val="111111"/>
                </a:solidFill>
                <a:latin typeface="Arial" panose="020B0604020202020204" pitchFamily="34" charset="0"/>
              </a:rPr>
              <a:t> </a:t>
            </a:r>
            <a:r>
              <a:rPr lang="ru-RU" b="1" dirty="0" smtClean="0">
                <a:solidFill>
                  <a:srgbClr val="111111"/>
                </a:solidFill>
                <a:latin typeface="Arial" panose="020B0604020202020204" pitchFamily="34" charset="0"/>
              </a:rPr>
              <a:t>…,</a:t>
            </a:r>
            <a:endParaRPr lang="ru-RU" b="0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Зимой снег чистый, а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весной …,</a:t>
            </a:r>
            <a:endParaRPr lang="ru-RU" b="0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Зимой дни холодные, а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весной …,</a:t>
            </a:r>
            <a:endParaRPr lang="ru-RU" b="0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Зимой дни короткие, а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весной …,</a:t>
            </a:r>
            <a:endParaRPr lang="ru-RU" b="0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Зимой солнце тусклое, а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весной …,</a:t>
            </a:r>
            <a:endParaRPr lang="ru-RU" b="0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Зимой небо серое, а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весной …,</a:t>
            </a:r>
            <a:endParaRPr lang="ru-RU" b="0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Зимой ветер холодный, а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весной …,</a:t>
            </a:r>
            <a:endParaRPr lang="ru-RU" b="0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Зимой солнце низкое, а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весной …,</a:t>
            </a:r>
            <a:endParaRPr lang="ru-RU" b="0" i="0" dirty="0" smtClean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Зимой похолодало, а </a:t>
            </a:r>
            <a:r>
              <a:rPr lang="ru-RU" b="1" i="0" dirty="0" smtClean="0">
                <a:solidFill>
                  <a:srgbClr val="111111"/>
                </a:solidFill>
                <a:effectLst/>
                <a:latin typeface="Arial" panose="020B0604020202020204" pitchFamily="34" charset="0"/>
              </a:rPr>
              <a:t>весной ….</a:t>
            </a:r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https://ds05.infourok.ru/uploads/ex/0e3e/00129855-4a6e9658/hello_html_88f82b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480" y="976759"/>
            <a:ext cx="5029201" cy="50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547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0920" y="685800"/>
            <a:ext cx="4898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«Подбери родственные слова»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2520" y="1421398"/>
            <a:ext cx="93421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Ребята, вы знаете, что у каждого слова есть слова родственники. Давайте подберем родственные слова </a:t>
            </a:r>
          </a:p>
          <a:p>
            <a:r>
              <a:rPr lang="ru-RU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слову </a:t>
            </a:r>
            <a:r>
              <a:rPr lang="ru-RU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«Весна» (в</a:t>
            </a:r>
            <a:r>
              <a:rPr lang="ru-RU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есна, весенний, </a:t>
            </a:r>
            <a:r>
              <a:rPr lang="ru-RU" i="0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весняночка</a:t>
            </a:r>
            <a:r>
              <a:rPr lang="ru-RU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веснушка).</a:t>
            </a:r>
          </a:p>
          <a:p>
            <a:endParaRPr lang="ru-RU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слову </a:t>
            </a:r>
            <a:r>
              <a:rPr lang="ru-RU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«лес»</a:t>
            </a:r>
            <a:r>
              <a:rPr lang="ru-RU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(лес, лесной, лесник, </a:t>
            </a:r>
            <a:r>
              <a:rPr lang="ru-RU" i="0" dirty="0" err="1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лесовичок</a:t>
            </a:r>
            <a:r>
              <a:rPr lang="ru-RU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лесоруб).</a:t>
            </a:r>
          </a:p>
          <a:p>
            <a:endParaRPr lang="ru-RU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 слову </a:t>
            </a:r>
            <a:r>
              <a:rPr lang="ru-RU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«лист»</a:t>
            </a:r>
            <a:r>
              <a:rPr lang="ru-RU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(лист, лиственный, листопад, лиственница).</a:t>
            </a:r>
            <a:endParaRPr lang="ru-RU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avatars.mds.yandex.net/get-zen_doc/1863556/pub_5e8dca97f3d7cd02ce77ca8d_5e8dcad0735c6140b14953fd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95394" flipV="1">
            <a:off x="7790815" y="2118360"/>
            <a:ext cx="2663825" cy="199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zen_doc/1709006/pub_5f0180fe10b8fa7a11003ede_5f0182f7793475043d72a8b4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7137">
            <a:off x="1189313" y="3892362"/>
            <a:ext cx="3227705" cy="201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bipbap.ru/wp-content/uploads/2019/09/list-duba-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580" y="3726656"/>
            <a:ext cx="1683879" cy="231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91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80560" y="609600"/>
            <a:ext cx="2073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8280" y="1163538"/>
            <a:ext cx="45110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Солнышко, солнышко</a:t>
            </a: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донышко,                </a:t>
            </a:r>
          </a:p>
          <a:p>
            <a:r>
              <a:rPr lang="ru-RU" sz="2400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(Шагают на месте)</a:t>
            </a:r>
            <a:endParaRPr lang="ru-RU" sz="2400" b="0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Побежал в саду ручей,         </a:t>
            </a:r>
          </a:p>
          <a:p>
            <a:r>
              <a:rPr lang="ru-RU" sz="2400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(Бегут на месте)</a:t>
            </a:r>
            <a:endParaRPr lang="ru-RU" sz="2400" b="0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Прилетели сто грачей,         </a:t>
            </a:r>
          </a:p>
          <a:p>
            <a:r>
              <a:rPr lang="ru-RU" sz="2400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(Машут руками)</a:t>
            </a:r>
            <a:endParaRPr lang="ru-RU" sz="2400" b="0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сугробы тают, тают,          </a:t>
            </a: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Приседают)</a:t>
            </a:r>
            <a:endParaRPr lang="ru-RU" sz="2400" b="0" i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цветочки подрастают.      </a:t>
            </a:r>
          </a:p>
          <a:p>
            <a:r>
              <a:rPr lang="ru-RU" sz="2400" b="0" i="1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(Поднимают руки вверх)</a:t>
            </a:r>
            <a:r>
              <a:rPr lang="ru-RU" sz="2400" b="0" i="0" dirty="0" smtClean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mal.tukalinsklib.ru/files/2019/03/1c22615d-b41f-42fe-a1f4-969545bfb075_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32820"/>
            <a:ext cx="4935876" cy="49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85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lorik422.ru/wp-content/uploads/2020/04/skvortsy-prileteli-kartin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28" r="49641"/>
          <a:stretch/>
        </p:blipFill>
        <p:spPr bwMode="auto">
          <a:xfrm>
            <a:off x="1256839" y="971202"/>
            <a:ext cx="2935695" cy="208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lorik422.ru/wp-content/uploads/2020/04/skvortsy-prileteli-kartin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1" b="50399"/>
          <a:stretch/>
        </p:blipFill>
        <p:spPr bwMode="auto">
          <a:xfrm>
            <a:off x="1154894" y="3663003"/>
            <a:ext cx="3139583" cy="224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lorik422.ru/wp-content/uploads/2020/04/skvortsy-prileteli-kartin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8" t="-563" r="-1558" b="50356"/>
          <a:stretch/>
        </p:blipFill>
        <p:spPr bwMode="auto">
          <a:xfrm>
            <a:off x="7494729" y="933451"/>
            <a:ext cx="3153518" cy="224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ww.lorik422.ru/wp-content/uploads/2020/04/skvortsy-prileteli-kartin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8" t="51023"/>
          <a:stretch/>
        </p:blipFill>
        <p:spPr bwMode="auto">
          <a:xfrm>
            <a:off x="7473541" y="3878692"/>
            <a:ext cx="3174706" cy="227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9840" y="410231"/>
            <a:ext cx="8135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Расставьте цифру к картинки в правильном порядке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https://smallchangelife.org/wp-content/uploads/2017/04/0x0ss-85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1105" b="51217"/>
          <a:stretch/>
        </p:blipFill>
        <p:spPr bwMode="auto">
          <a:xfrm>
            <a:off x="5181582" y="971202"/>
            <a:ext cx="1178276" cy="117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mallchangelife.org/wp-content/uploads/2017/04/0x0ss-85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4" r="50574"/>
          <a:stretch/>
        </p:blipFill>
        <p:spPr bwMode="auto">
          <a:xfrm>
            <a:off x="5181582" y="2225473"/>
            <a:ext cx="1213761" cy="12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s://smallchangelife.org/wp-content/uploads/2017/04/0x0ss-85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8" b="51130"/>
          <a:stretch/>
        </p:blipFill>
        <p:spPr bwMode="auto">
          <a:xfrm>
            <a:off x="5181582" y="3518384"/>
            <a:ext cx="1214652" cy="120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smallchangelife.org/wp-content/uploads/2017/04/0x0ss-85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2" t="49982"/>
          <a:stretch/>
        </p:blipFill>
        <p:spPr bwMode="auto">
          <a:xfrm>
            <a:off x="5174312" y="4810406"/>
            <a:ext cx="1228300" cy="122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47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3875 0.18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-0.35951 0.421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82" y="2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0.38945 0.2134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6" y="1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-0.37161 -0.404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81" y="-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www.lorik422.ru/wp-content/uploads/2020/04/skvortsy-prileteli-kartin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28" r="49641"/>
          <a:stretch/>
        </p:blipFill>
        <p:spPr bwMode="auto">
          <a:xfrm>
            <a:off x="8026129" y="3658373"/>
            <a:ext cx="2935695" cy="208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www.lorik422.ru/wp-content/uploads/2020/04/skvortsy-prileteli-kartin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41" b="50399"/>
          <a:stretch/>
        </p:blipFill>
        <p:spPr bwMode="auto">
          <a:xfrm>
            <a:off x="4705600" y="3578621"/>
            <a:ext cx="3139583" cy="224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lorik422.ru/wp-content/uploads/2020/04/skvortsy-prileteli-kartin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8" t="-563" r="-1558" b="50356"/>
          <a:stretch/>
        </p:blipFill>
        <p:spPr bwMode="auto">
          <a:xfrm>
            <a:off x="765785" y="1336668"/>
            <a:ext cx="3153518" cy="224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www.lorik422.ru/wp-content/uploads/2020/04/skvortsy-prileteli-kartink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8" t="51023"/>
          <a:stretch/>
        </p:blipFill>
        <p:spPr bwMode="auto">
          <a:xfrm>
            <a:off x="3919303" y="1387528"/>
            <a:ext cx="3174706" cy="227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29840" y="410231"/>
            <a:ext cx="7245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Составь рассказ по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ерии сюжетных картинок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6089" y="777923"/>
            <a:ext cx="284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Нарисуй время года ВЕСНА</a:t>
            </a:r>
            <a:endParaRPr lang="ru-RU" dirty="0"/>
          </a:p>
        </p:txBody>
      </p:sp>
      <p:pic>
        <p:nvPicPr>
          <p:cNvPr id="7170" name="Picture 2" descr="https://xn--80aaaga2ais1c4e.ot7.ru/admin/uploads/0/1/0/%D0%B4%D0%B5%D1%82%D0%B8-%D1%80%D0%B8%D1%81%D1%83%D1%8E%D1%82-%D0%BF%D1%80%D0%BE-%D0%B2%D0%B5%D1%81%D0%BD%D1%83-2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109" y="1699763"/>
            <a:ext cx="2496847" cy="351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mds.yandex.net/get-pdb/1773789/fb2ef63b-d4b3-4c1c-96cf-c34afee26ecc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621" y="1699763"/>
            <a:ext cx="3669144" cy="259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www.ejin.ru/wp-content/uploads/2018/10/0039-024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59" y="1699763"/>
            <a:ext cx="3576085" cy="2694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g-fotki.yandex.ru/get/6425/48968035.26/0_9f3b6_94fedd46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48" y="696036"/>
            <a:ext cx="4116174" cy="576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48257" y="961114"/>
            <a:ext cx="7298345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Спасибо, ребята!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Вы очень хорошо </a:t>
            </a:r>
          </a:p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</a:t>
            </a:r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анимались!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Я вас послушал </a:t>
            </a:r>
          </a:p>
          <a:p>
            <a:pPr algn="ctr"/>
            <a:r>
              <a:rPr lang="ru-RU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 поменял свою шубку.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233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139</Words>
  <Application>Microsoft Office PowerPoint</Application>
  <PresentationFormat>Широкоэкранный</PresentationFormat>
  <Paragraphs>56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</cp:revision>
  <dcterms:created xsi:type="dcterms:W3CDTF">2021-04-02T06:42:11Z</dcterms:created>
  <dcterms:modified xsi:type="dcterms:W3CDTF">2021-04-02T08:45:43Z</dcterms:modified>
</cp:coreProperties>
</file>