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8C08-BBA1-457F-ADB1-5F6E76EC6A0A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1F67-67FA-48DA-AF97-3F19D0A45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41F67-67FA-48DA-AF97-3F19D0A451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7A4EE-97FF-460A-86C6-8ADB00430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B47526-5DB5-4E35-BB34-E57BCDC90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ECAD0-0D05-4E3D-826E-E2CB3227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97BAC-060A-4478-BB1E-CFE7485C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63140-0BFE-435C-9BBB-CF8920E0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0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D6502-B043-47D1-B88B-27732574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B2083C-44DA-47A9-BBBC-660AC6AF0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D2872-0F83-4F5A-BCE1-4EF3ECDE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508A3-59B9-4944-BA6A-959E3869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C7335-4A8C-49DF-995D-7D0A2F67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6F5EBA-6CD3-4E79-A949-6072CB18C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29402-7BB0-46C2-B96C-73B1B4652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29EF5-7FC6-4DC4-90B0-4CD3289A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90680-1691-4A4F-B796-59033C6C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35434-7A60-495D-9325-EE14B1A2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9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EDA6A-7D95-4829-9C59-57F434C7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E86AA-2E7B-48DD-B10E-FBB35BB8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5CDD5-EF99-44D8-A6A6-F6350D2E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35372-3193-421B-BB3E-38645358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4DCB2-759E-45DE-A871-58482CCA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F58E5-29AB-4C29-B4D1-DA4DD57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9032FA-06F4-4DC6-95D5-E91A4448C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B2967-779F-4291-AC04-D5B1309A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D01BB-744E-41F3-88D1-E17149E2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B6759-C52C-45C8-BC5F-961CBADE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466C5-7304-4450-86CB-B23DE768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394D0-88FB-4C2B-9EC1-06CBF084C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30BF50-BAF3-4CD1-9F75-96A6F5348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89E55-DF88-4744-B5AD-8A1493F2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465CC8-87A2-4AAD-AD27-06361E0D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3FE83-98E8-461E-98F7-8A7E03AD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4BE06-43C5-4617-AAFA-79278D8C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F1ABD8-02DF-4FF4-A44B-F948AE7F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08EE11-EFCE-47FC-BEFD-49A079BF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EDAB1E-507C-4AB4-B9F4-CF747AE7F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2EA3E2-9B48-414D-BBAB-8637CE25B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4D8916-4C97-49D6-AB74-6D91F21F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D456BC-ADF7-467B-8BC7-AC3DF2BF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9EE628-E8D1-4356-BEC3-25408EAD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C4E78-ADF7-4664-9270-72CA541F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C3FB3-C0AA-422F-87AC-48B9BAB2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044BEB-D31C-4B55-8BBC-48279563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CAE97F-B672-465D-9FAF-32119EA6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9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7954BD-862A-47EC-B074-9C8B908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5B5BD-FC07-45F2-8A28-0C0012B5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91803D-8C96-4BC9-B5F3-8C8B8139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F3A21-79C2-4DF9-B6E8-84F42DE8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2F4F12-7A73-4224-B56B-DE354825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7A8C1-AAEA-434E-BA72-5B006F80B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0A7C7-FCCF-4A7B-B20C-148E82A0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DA04DB-ECEA-4B6A-8CEB-300C5301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DC4005-1362-43A5-9D08-025DC2B8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CB0D3-51EF-4F4A-A291-66FEF9A4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6DE836-F867-4728-A6B5-64F3B4676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FA352A-5673-4011-94F4-B2585CC8E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6EF9CB-54DD-4E34-93C2-D7844158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B6C972-905E-4F82-B45F-8655C514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DE7AE-2F15-40B7-B163-6D0A0A3A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6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6A3E5-D19E-4820-9552-DAABE836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066541-E515-44A9-90A8-2E9E9D84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0AE70-FBDC-4C77-859E-C261C8EB3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660A-B19C-457D-A24F-E8F6C199CE90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8BF6B-1F70-49F9-9D63-C13B955BE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2D909-D9FE-4673-8D76-30B3EE4E6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DD38-45EC-4840-A67B-A55C88222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E5BDE-CC0C-4116-BE64-2FD3C8AB4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3B4F1-61D8-45E1-BEED-F35A50613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51A312-BB60-4840-9EEC-81F9414F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EC6901-22E3-4F5F-8B4D-DE0D674AA3DB}"/>
              </a:ext>
            </a:extLst>
          </p:cNvPr>
          <p:cNvSpPr/>
          <p:nvPr/>
        </p:nvSpPr>
        <p:spPr>
          <a:xfrm>
            <a:off x="2286000" y="174666"/>
            <a:ext cx="7620000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C7A6C3-FFFF-4D96-BD34-9C20920A8CAB}"/>
              </a:ext>
            </a:extLst>
          </p:cNvPr>
          <p:cNvSpPr/>
          <p:nvPr/>
        </p:nvSpPr>
        <p:spPr>
          <a:xfrm>
            <a:off x="2536874" y="2401709"/>
            <a:ext cx="711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в средней группе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 саду ли в огороде»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FE6C37-474D-4FA6-BC60-CE7FFA59A6F9}"/>
              </a:ext>
            </a:extLst>
          </p:cNvPr>
          <p:cNvSpPr/>
          <p:nvPr/>
        </p:nvSpPr>
        <p:spPr>
          <a:xfrm>
            <a:off x="7989783" y="4880725"/>
            <a:ext cx="37559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ильева Анна Александровна,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6EB57-534A-43EA-B021-E6DAD3EF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6C4A3-CE59-4FF6-8FBD-6C14EFB4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454480-92FA-4E6E-9360-8A613E9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F4147B-3194-44FC-A1F3-6AEBDD84EC1F}"/>
              </a:ext>
            </a:extLst>
          </p:cNvPr>
          <p:cNvSpPr/>
          <p:nvPr/>
        </p:nvSpPr>
        <p:spPr>
          <a:xfrm>
            <a:off x="201637" y="63163"/>
            <a:ext cx="11788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а давайте сделаем трактор из геометрических фигур.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 пожалуйста какие геометрические фигуры у вас лежат (квадрат, прямоугольник, круг.)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A13B93-DEAB-4AC3-8522-710C0AC1A9F0}"/>
              </a:ext>
            </a:extLst>
          </p:cNvPr>
          <p:cNvSpPr/>
          <p:nvPr/>
        </p:nvSpPr>
        <p:spPr>
          <a:xfrm>
            <a:off x="2995564" y="6123543"/>
            <a:ext cx="7211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вы ребята молодцы, у вас такие красивые тракторы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7C32348-1270-491D-B615-16E89707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490663"/>
            <a:ext cx="6547411" cy="4493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DED2-8526-47EF-BFDB-7743856C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7C1BA-A49F-4EE9-A55A-94E509B0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39B9D-17D6-4B66-9C58-E6152657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593A83-0B4C-4682-A68F-C65137225CBC}"/>
              </a:ext>
            </a:extLst>
          </p:cNvPr>
          <p:cNvSpPr/>
          <p:nvPr/>
        </p:nvSpPr>
        <p:spPr>
          <a:xfrm>
            <a:off x="389207" y="212298"/>
            <a:ext cx="854377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Рефлексия:</a:t>
            </a:r>
          </a:p>
          <a:p>
            <a:pPr algn="just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о чем мы сегодня с вами говорили?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вы запомнили?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Работать – это хорошо?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 вы будете помогать взрослым весной в огороде и в саду?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6F51BB2-C9AB-4B19-88DD-F85FC1D4D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7771"/>
          <a:stretch/>
        </p:blipFill>
        <p:spPr bwMode="auto">
          <a:xfrm>
            <a:off x="3464594" y="2074346"/>
            <a:ext cx="4933818" cy="45713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1FBC-5403-40C6-825C-778E0CAA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175C5-2C8B-4AA4-B5A8-2A2B310E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D7C8A1-9F66-491E-AC99-0B271D32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43C024-E607-4C9D-8B4D-264BFB548310}"/>
              </a:ext>
            </a:extLst>
          </p:cNvPr>
          <p:cNvSpPr/>
          <p:nvPr/>
        </p:nvSpPr>
        <p:spPr>
          <a:xfrm>
            <a:off x="112542" y="105638"/>
            <a:ext cx="119012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солнышку руки мы потянули,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Лучик мы взяли и к сердцу прижали,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улыбнулись, гостям лучик дали,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Здравствуйте, гости, мы вас всех ждали!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и наступила весна. Давайте, вспомним, что изменилось в природе? В это время года у людей много работы. Отгадайте, пожалуйста, загадку, о чем она?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морковка, там капуста,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клубничкой пахнет вкусно.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козла туда, друзья,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пускать никак нельзя.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991CB4-56DF-48B4-BDCC-6A0B364EC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2463" r="2430" b="2334"/>
          <a:stretch/>
        </p:blipFill>
        <p:spPr bwMode="auto">
          <a:xfrm>
            <a:off x="5206803" y="2237684"/>
            <a:ext cx="6259539" cy="45146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DA3C-2489-4F31-A2D6-BCEAA306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09B76-9094-42CD-8006-48E16FFAD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EA1E53-941F-40F3-AD16-C8983ECE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6085DB-80F2-4DD3-A06B-8718AE5C660B}"/>
              </a:ext>
            </a:extLst>
          </p:cNvPr>
          <p:cNvSpPr/>
          <p:nvPr/>
        </p:nvSpPr>
        <p:spPr>
          <a:xfrm>
            <a:off x="53926" y="0"/>
            <a:ext cx="12084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Правильно, это огород. У кого, ребята, есть огород? Кто из вас любит трудиться на огороде? Какую работу люди выполняют на огородном участке весной, чтобы вырастить хороший урожай? (ответы детей)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живем в местности, где довольно долгая и холодная зима и теплое лето. Но лето недостаточно долгое, чтобы все овощи успевали созреть. Что же строят на огородах для более быстрого роста и созревания овощей? Послушайте загадку: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даче у бабушки домик стоит,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прозрачною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пленкою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сверху накрыт.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бабушка с дедушкой в нем не живут,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домике том помидоры растут.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б ни случилось с погодой весной,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домик укроет и в холод, и в зной.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(Парник, теплица)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578C0B-888F-43EA-BF80-893D8F29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47" y="1570638"/>
            <a:ext cx="5961931" cy="45649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7629CF2-BC79-44DC-8BE3-058F3361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5088"/>
            <a:ext cx="3493477" cy="34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1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817A5-5717-4221-A90C-8B24696C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6139A-FACC-4C50-AEDB-B6DF3883E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218D9E-0BCA-447D-B83D-E84F8F5F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C2CF81-1807-4524-9162-450219F5ED5E}"/>
              </a:ext>
            </a:extLst>
          </p:cNvPr>
          <p:cNvSpPr/>
          <p:nvPr/>
        </p:nvSpPr>
        <p:spPr>
          <a:xfrm>
            <a:off x="257908" y="121027"/>
            <a:ext cx="1167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еще какие верные друзья - помощники есть у человека на огороде, кроме парников и теплиц, вы узнаете, отгадав загадки.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«Отгадай загадки»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6A5D1A-BE12-4E72-AD21-3418697E972A}"/>
              </a:ext>
            </a:extLst>
          </p:cNvPr>
          <p:cNvSpPr/>
          <p:nvPr/>
        </p:nvSpPr>
        <p:spPr>
          <a:xfrm>
            <a:off x="159434" y="1096908"/>
            <a:ext cx="4961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Проползла во двор змея черная и длинная,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Огород наш поливала, на работе не зевала.  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(шланг)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2DF1DF-D9F8-4749-B438-149DC9A2FA09}"/>
              </a:ext>
            </a:extLst>
          </p:cNvPr>
          <p:cNvSpPr/>
          <p:nvPr/>
        </p:nvSpPr>
        <p:spPr>
          <a:xfrm>
            <a:off x="6402558" y="1096909"/>
            <a:ext cx="5370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Смастерили из досок и надели поясок,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хранит посуда эта с грядки собранное лето.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  (бочка)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4F6B0-0527-4DD2-BB25-035E7DBB568C}"/>
              </a:ext>
            </a:extLst>
          </p:cNvPr>
          <p:cNvSpPr/>
          <p:nvPr/>
        </p:nvSpPr>
        <p:spPr>
          <a:xfrm>
            <a:off x="1378635" y="5401974"/>
            <a:ext cx="6668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Два братца пошли в речку купаться.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 купается, другой на берегу дожидается.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речку идут – пляшут, а с речки идут – плачут.  (ведра)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A30792C-4FD0-4E25-9C4A-5D6F9F0F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77692"/>
            <a:ext cx="2913185" cy="29131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2845B98-6D63-400A-8B5B-6396DA82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19" y="1882533"/>
            <a:ext cx="2913185" cy="26045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43F4B76F-3DE9-4824-9874-FF3918CF3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r="18836" b="9931"/>
          <a:stretch/>
        </p:blipFill>
        <p:spPr bwMode="auto">
          <a:xfrm>
            <a:off x="7798784" y="4708272"/>
            <a:ext cx="1547051" cy="1926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80EDC-8528-4F35-8DCC-05A9958A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98B3A-EAAB-4FC0-84A4-5B7C7BB65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1DBA2E-DC24-43E8-959F-47571E35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E6631-D65B-4329-8BD2-0813C9BC4DAD}"/>
              </a:ext>
            </a:extLst>
          </p:cNvPr>
          <p:cNvSpPr/>
          <p:nvPr/>
        </p:nvSpPr>
        <p:spPr>
          <a:xfrm>
            <a:off x="266114" y="15156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Стоят в один ряд острые цап-царапки.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Удобно сгребать ими мусора охапки. 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(грабли)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CCCFF0-FC39-49A3-96BC-9DE7169521A1}"/>
              </a:ext>
            </a:extLst>
          </p:cNvPr>
          <p:cNvSpPr/>
          <p:nvPr/>
        </p:nvSpPr>
        <p:spPr>
          <a:xfrm>
            <a:off x="5829886" y="12574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Из железа тучка, а у тучки – ручка.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тучка по порядку обошла за грядкой грядку. (лейка)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0343F2-BDEB-49DE-AD6B-5F0B29F54ACC}"/>
              </a:ext>
            </a:extLst>
          </p:cNvPr>
          <p:cNvSpPr/>
          <p:nvPr/>
        </p:nvSpPr>
        <p:spPr>
          <a:xfrm>
            <a:off x="2906347" y="504800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Землю копала, грядки ровняла,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Ручейки прорывала и ничуть не устала.   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(лопата)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2F5BCA-3014-4FBA-92E1-FA7743BE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1" y="1212767"/>
            <a:ext cx="3104881" cy="28913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58A4FA-471C-4EAD-B0FF-FD5BB155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23" y="1333654"/>
            <a:ext cx="4225521" cy="27465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C7E4FCC-0C9D-4CE9-9D67-3AD3CC60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98" y="4272493"/>
            <a:ext cx="3098596" cy="23239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18CC8-AADC-4906-AAAA-027C391C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EC9EA-A464-43F0-AC53-9CABF9FE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509C77-6505-4250-B204-9BA6DDCC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4524A7-DF6F-4C1E-811F-A7EFC9B7E1CD}"/>
              </a:ext>
            </a:extLst>
          </p:cNvPr>
          <p:cNvSpPr/>
          <p:nvPr/>
        </p:nvSpPr>
        <p:spPr>
          <a:xfrm>
            <a:off x="332935" y="165070"/>
            <a:ext cx="7291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я вам предлагаю из счетных палочек выложить.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/>
              <a:t>Игра «Выложи из палочек инструменты»</a:t>
            </a:r>
          </a:p>
          <a:p>
            <a:r>
              <a:rPr lang="ru-RU" sz="2000" dirty="0"/>
              <a:t>Выкладывают из палочек контуры лопаты.</a:t>
            </a:r>
          </a:p>
          <a:p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70889C-B80A-4CAD-8023-A79D7E797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22154" r="47389" b="8308"/>
          <a:stretch/>
        </p:blipFill>
        <p:spPr bwMode="auto">
          <a:xfrm>
            <a:off x="3751552" y="1374413"/>
            <a:ext cx="4711337" cy="52537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2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9CB41-60E0-4653-8E43-1EEFB7B9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D4A63-3508-4675-9E95-E8A279C6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9D98F0-23CC-4729-A666-2F751476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8D4B37-3DFA-4982-A3E4-6634A78D1410}"/>
              </a:ext>
            </a:extLst>
          </p:cNvPr>
          <p:cNvSpPr/>
          <p:nvPr/>
        </p:nvSpPr>
        <p:spPr>
          <a:xfrm>
            <a:off x="1448972" y="48098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мы с вами поговорили про огород, и сказали, что в огороде растут овощи. 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F9D7A-9D46-4CBC-9EBB-27EC8D2B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09" y="1238750"/>
            <a:ext cx="7366782" cy="55250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2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6A0C9-E640-46B1-8E33-0C595EF9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A49CE-1C9D-4305-8C03-4E50C1DF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58B0A9-EF4C-4BD5-BC6D-19BF8459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23EFCC-5071-4EB1-AA40-43174191B42A}"/>
              </a:ext>
            </a:extLst>
          </p:cNvPr>
          <p:cNvSpPr/>
          <p:nvPr/>
        </p:nvSpPr>
        <p:spPr>
          <a:xfrm>
            <a:off x="112542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скажите мне, как называется место, где растут фруктовые деревья и ягодные кустики.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Правильно, это сад. А весной в саду люди что делают, как вы думаете? 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704565-3689-44B6-8198-D8ED4CE1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02" y="875282"/>
            <a:ext cx="4673795" cy="5815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5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66A63-A1BD-4566-BD1C-B6D8FC48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F0253-0233-41DE-AC3E-BDD2D9958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BBA6E8-EC4B-4E0C-9FD4-6ADE71A8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6A110D-E0F6-4447-AB36-82455C502182}"/>
              </a:ext>
            </a:extLst>
          </p:cNvPr>
          <p:cNvSpPr/>
          <p:nvPr/>
        </p:nvSpPr>
        <p:spPr>
          <a:xfrm>
            <a:off x="154746" y="103056"/>
            <a:ext cx="1188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присаживайтесь на стульчики и послушайте дальше.  Кроме огорода у людей много работы и на поле. Давайте с вами вспомним, какая работа у людей в полях? Есть большие поля, где люди выращивают пшеницу, рожь. Как только с полей сходит снег, на них тоже начинаются весенние работы. Чем же вскопать такое поле? Сейчас я вам подскажу: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Едет конь стальной, рычит,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Сзади плуги волочит.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(Трактор)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952721-5AC6-4AA7-8914-116B9CF0F668}"/>
              </a:ext>
            </a:extLst>
          </p:cNvPr>
          <p:cNvSpPr/>
          <p:nvPr/>
        </p:nvSpPr>
        <p:spPr>
          <a:xfrm>
            <a:off x="0" y="622902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Людям надо успеть, пока не пересохла почва посеять семена хлебных и овощных растений.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BF8D76-E7A2-4555-8FC9-484A30FAB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r="12635"/>
          <a:stretch/>
        </p:blipFill>
        <p:spPr bwMode="auto">
          <a:xfrm>
            <a:off x="4389119" y="2360492"/>
            <a:ext cx="4515730" cy="38553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502</Words>
  <Application>Microsoft Office PowerPoint</Application>
  <PresentationFormat>Широкоэкранный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14</cp:revision>
  <dcterms:created xsi:type="dcterms:W3CDTF">2021-04-28T15:46:20Z</dcterms:created>
  <dcterms:modified xsi:type="dcterms:W3CDTF">2021-05-01T14:19:41Z</dcterms:modified>
</cp:coreProperties>
</file>