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5" r:id="rId5"/>
    <p:sldId id="264" r:id="rId6"/>
    <p:sldId id="263" r:id="rId7"/>
    <p:sldId id="262" r:id="rId8"/>
    <p:sldId id="261" r:id="rId9"/>
    <p:sldId id="260" r:id="rId10"/>
    <p:sldId id="25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4291" autoAdjust="0"/>
  </p:normalViewPr>
  <p:slideViewPr>
    <p:cSldViewPr>
      <p:cViewPr varScale="1">
        <p:scale>
          <a:sx n="68" d="100"/>
          <a:sy n="68" d="100"/>
        </p:scale>
        <p:origin x="187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img3.goodfon.ru/original/6000x4000/f/8a/winter-snow-nature-les-7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1021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078582" y="2542997"/>
            <a:ext cx="6408712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</a:t>
            </a: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нтегрированное занятие 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старшей группе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тему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5400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 мечтал</a:t>
            </a:r>
            <a:r>
              <a:rPr kumimoji="0" lang="ru-RU" sz="5400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…</a:t>
            </a:r>
            <a:r>
              <a:rPr kumimoji="0" lang="ru-RU" sz="5400" b="0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5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54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88224" y="5733256"/>
            <a:ext cx="2304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 </a:t>
            </a:r>
          </a:p>
          <a:p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Аллабердина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Р.З</a:t>
            </a:r>
          </a:p>
          <a:p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Тонконогова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М.А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https://avatanplus.com/files/resources/original/5676acec1650e151bf937a3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39552" y="1124744"/>
            <a:ext cx="828092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Ребята, давайте вспомним, где мы сегодня побывали?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 что мы там играли?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 чем мы с вами беседовали?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Что вам больше всего запомнилось?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595952"/>
            <a:ext cx="5324477" cy="2911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https://avatanplus.com/files/resources/original/5676acec1650e151bf937a3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905755" y="2108456"/>
            <a:ext cx="633670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Пришла зима веселая</a:t>
            </a:r>
            <a:br>
              <a:rPr kumimoji="0" lang="ru-RU" sz="20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коньками и салазками,</a:t>
            </a:r>
            <a:br>
              <a:rPr kumimoji="0" lang="ru-RU" sz="20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лыжнею припорошенной,</a:t>
            </a:r>
            <a:br>
              <a:rPr kumimoji="0" lang="ru-RU" sz="20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волшебной старой сказкою.</a:t>
            </a:r>
            <a:br>
              <a:rPr kumimoji="0" lang="ru-RU" sz="20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елке разукрашенной</a:t>
            </a:r>
            <a:br>
              <a:rPr kumimoji="0" lang="ru-RU" sz="20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Фонарики качаются.</a:t>
            </a:r>
            <a:br>
              <a:rPr kumimoji="0" lang="ru-RU" sz="20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Пусть зимушка веселая</a:t>
            </a:r>
            <a:br>
              <a:rPr kumimoji="0" lang="ru-RU" sz="20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Подольше не кончается!</a:t>
            </a:r>
            <a:endParaRPr kumimoji="0" lang="ru-RU" sz="2000" b="1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83332" y="5470195"/>
            <a:ext cx="59046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О чем это стихотворение? Какие строчки вам понравились?</a:t>
            </a:r>
          </a:p>
        </p:txBody>
      </p:sp>
      <p:pic>
        <p:nvPicPr>
          <p:cNvPr id="1029" name="Picture 5" descr="https://i.artfile.ru/4000x2839_899735_%5bwww.ArtFile.ru%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01977"/>
            <a:ext cx="4971317" cy="35283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0ECD44-EA84-474E-893E-DC91389CAF96}"/>
              </a:ext>
            </a:extLst>
          </p:cNvPr>
          <p:cNvSpPr txBox="1"/>
          <p:nvPr/>
        </p:nvSpPr>
        <p:spPr>
          <a:xfrm>
            <a:off x="1867308" y="839597"/>
            <a:ext cx="63367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Ребята, послушайте стихотворение: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https://avatanplus.com/files/resources/original/5676acec1650e151bf937a3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08" y="0"/>
            <a:ext cx="9144000" cy="6858000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629562" y="2708920"/>
            <a:ext cx="831692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Ребята, быстро пробежало время, вы уже, наверное, и позабыли, что недавно готовились к празднику Новый год, и у всех было отличное настроение.</a:t>
            </a:r>
            <a:endParaRPr kumimoji="0" lang="ru-RU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 Давайте, подумаем, а какие слова ещё можно подобрать к слову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«отличное»?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А почему оно было таким? Какие же чудеса вы ожидали?</a:t>
            </a:r>
            <a:endParaRPr lang="ru-RU" sz="2400" dirty="0">
              <a:solidFill>
                <a:srgbClr val="0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 То есть вы мечтали! Что же такое мечта? 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7" r="25000"/>
          <a:stretch/>
        </p:blipFill>
        <p:spPr>
          <a:xfrm>
            <a:off x="4572000" y="667875"/>
            <a:ext cx="1944216" cy="2047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https://avatanplus.com/files/resources/original/5676acec1650e151bf937a3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39552" y="1073496"/>
            <a:ext cx="820891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Мечтать очень интересно, ведь мы мечтаем всегда о хорошем</a:t>
            </a:r>
            <a:r>
              <a:rPr lang="ru-RU" sz="20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надеемся, что они сбудутся.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Сейчас мы с вами помечтаем снова</a:t>
            </a:r>
            <a:r>
              <a:rPr lang="ru-RU" sz="20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и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начнём со слов: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«Я давно мечтал…»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7" name="Picture 3" descr="https://avatars.mds.yandex.net/get-zen_doc/1926164/pub_5ea04a260efcae26c2f4ca59_5ea04a2756d6260bcedae81e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458491"/>
            <a:ext cx="4830394" cy="3864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https://avatanplus.com/files/resources/original/5676acec1650e151bf937a3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699792" y="272306"/>
            <a:ext cx="72728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теперь, выполним разминку: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810022" y="927079"/>
            <a:ext cx="54006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МЕХ – МЕХ - МЕХ – ребятишек звонкий смех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РЫ – РЫ – РЫ - покатаемся с горы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АНКИ – АНКИ – АНКИ - у меня есть санки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АТЬ – АТЬ – АТЬ - буду друга догонять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ДЯНКА – ДЯНКА – ДЯНКА - у меня ледянка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КИ – КИ – КИ - поиграем мы в снежки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НЯ – НЯ – НЯ – твердая лыжня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ИЛИ – ИЛИ – ИЛИ - бабу снежную лепили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5700088"/>
            <a:ext cx="49478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О чём говорилось в </a:t>
            </a:r>
            <a:r>
              <a:rPr lang="ru-RU" sz="2400" b="1" dirty="0" err="1"/>
              <a:t>чистоговорках</a:t>
            </a:r>
            <a:r>
              <a:rPr lang="ru-RU" sz="2400" b="1" dirty="0"/>
              <a:t>?</a:t>
            </a:r>
          </a:p>
        </p:txBody>
      </p:sp>
      <p:pic>
        <p:nvPicPr>
          <p:cNvPr id="17412" name="Picture 4" descr="https://www.culture.ru/storage/images/a87c85c0dac0e69e1b4e8c9cb04dafa2/f71a6c98147a7245aa0aa029e0152c5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550" y="2967335"/>
            <a:ext cx="3888432" cy="2545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4" name="Picture 6" descr="https://ds05.infourok.ru/uploads/ex/08c7/000f9926-7a61de4e/hello_html_41aa33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3795" y="2955139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https://avatanplus.com/files/resources/original/5676acec1650e151bf937a3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139952" y="221795"/>
            <a:ext cx="43204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Физкультминутка «Зима»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5" name="Picture 3" descr="https://fsd.multiurok.ru/html/2019/12/26/s_5e049f50c1b17/img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611950"/>
            <a:ext cx="7272808" cy="6000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https://avatanplus.com/files/resources/original/5676acec1650e151bf937a3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013356" y="233981"/>
            <a:ext cx="28629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Игра «Рифмы»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899592" y="1052736"/>
            <a:ext cx="46085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Заглянул щенок в окошко: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Чем же лакомится …..(кошка)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Ходят всякие тут, ишь!-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Смотрит зло на кошку…..(мышь)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137513" y="2883673"/>
            <a:ext cx="52565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 вижу: на поле пасётся баран,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маленький мальчик несёт -…(барабан),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тростинкой по тропке ползёт муравей,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следом за ним летит…(воробей).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694965" y="4912555"/>
            <a:ext cx="48245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Весной прилетают с юга грачи,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Детишек всех лечат наши…(врачи).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1" name="Picture 5" descr="https://proprikol.ru/wp-content/uploads/2020/08/krasivye-kartinki-kotov-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124744"/>
            <a:ext cx="1512168" cy="1134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3" name="Picture 7" descr="https://cont.ws/uploads/pic/2019/8/Apodemus_sylvaticus_bosmuis%20%281%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1196752"/>
            <a:ext cx="1530879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5" name="Picture 9" descr="http://igrucki.ru/products_pictures/baraban_gusarskiy-57808-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07433" y="3102017"/>
            <a:ext cx="1224136" cy="1100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7" name="Picture 11" descr="https://xn--80aubfbhhmck9a7e.xn--p1ai/wp-content/uploads/2020/02/%D0%B2%D0%BE%D1%80%D0%BE%D0%B1%D0%B5%D0%B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90656" y="2883673"/>
            <a:ext cx="1512168" cy="1070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9" name="Picture 13" descr="https://proprikol.ru/wp-content/uploads/2020/05/kartinki-grachi-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1262" y="4635469"/>
            <a:ext cx="1800200" cy="1350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 build="p"/>
      <p:bldP spid="19458" grpId="0" build="p"/>
      <p:bldP spid="1945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https://avatanplus.com/files/resources/original/5676acec1650e151bf937a3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400502" y="2397949"/>
            <a:ext cx="488649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-Что изображено на картинке?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-Как можно назвать картину?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-Какое время года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запечатлено на картине?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-Какая погода?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-Что происходит на горке?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-Что делают другие ребята?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3" name="Picture 3" descr="https://artozon.ru/media/filer_public/11/de/11de3875-59cc-4b8f-8baa-6a41541c5c7e/7021_katanie_s_gory_khm_30kh24_2014_-_10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1700808"/>
            <a:ext cx="5576509" cy="5283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C8FB8A-7AF4-4EEC-B037-36C1ADF614AA}"/>
              </a:ext>
            </a:extLst>
          </p:cNvPr>
          <p:cNvSpPr txBox="1"/>
          <p:nvPr/>
        </p:nvSpPr>
        <p:spPr>
          <a:xfrm>
            <a:off x="5624064" y="5214104"/>
            <a:ext cx="46704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(составьте рассказ)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001626-016E-4662-AD34-33E9FFCA91B7}"/>
              </a:ext>
            </a:extLst>
          </p:cNvPr>
          <p:cNvSpPr txBox="1"/>
          <p:nvPr/>
        </p:nvSpPr>
        <p:spPr>
          <a:xfrm>
            <a:off x="944749" y="1015197"/>
            <a:ext cx="3330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«Зимняя картина»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https://avatanplus.com/files/resources/original/5676acec1650e151bf937a3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7" name="Picture 3" descr="http://xn--e1aeckivgij.xn--p1ai/images/icagenda/2019/elki1.jpg"/>
          <p:cNvPicPr>
            <a:picLocks noChangeAspect="1" noChangeArrowheads="1"/>
          </p:cNvPicPr>
          <p:nvPr/>
        </p:nvPicPr>
        <p:blipFill rotWithShape="1">
          <a:blip r:embed="rId3" cstate="print"/>
          <a:srcRect b="3245"/>
          <a:stretch/>
        </p:blipFill>
        <p:spPr bwMode="auto">
          <a:xfrm>
            <a:off x="3586" y="990375"/>
            <a:ext cx="9148601" cy="5936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A58E21-DE82-4E24-A03B-DF85C1FB2CB2}"/>
              </a:ext>
            </a:extLst>
          </p:cNvPr>
          <p:cNvSpPr txBox="1"/>
          <p:nvPr/>
        </p:nvSpPr>
        <p:spPr>
          <a:xfrm>
            <a:off x="755576" y="159378"/>
            <a:ext cx="792088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Рисование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«Что мне больше всего понравилось на новогоднем празднике»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425</Words>
  <Application>Microsoft Office PowerPoint</Application>
  <PresentationFormat>Экран (4:3)</PresentationFormat>
  <Paragraphs>53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Лилия</dc:creator>
  <cp:lastModifiedBy>q</cp:lastModifiedBy>
  <cp:revision>20</cp:revision>
  <dcterms:created xsi:type="dcterms:W3CDTF">2021-01-11T08:32:15Z</dcterms:created>
  <dcterms:modified xsi:type="dcterms:W3CDTF">2021-01-11T10:54:31Z</dcterms:modified>
</cp:coreProperties>
</file>