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1" r:id="rId4"/>
    <p:sldId id="260" r:id="rId5"/>
    <p:sldId id="266" r:id="rId6"/>
    <p:sldId id="259" r:id="rId7"/>
    <p:sldId id="265" r:id="rId8"/>
    <p:sldId id="264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pinimg.com/originals/b8/6c/de/b86cde16049cc01f9529120e16ad9b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Интегрированное занятие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старшей группе на тему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Загадочные истории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5589240"/>
            <a:ext cx="2574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i.pinimg.com/originals/b8/6c/de/b86cde16049cc01f9529120e16ad9b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47664" y="1032411"/>
            <a:ext cx="5616624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какими загадочными историями мы познакомились?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Какая история вам понравилась больше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нового вы узнали?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https://kurspresent.ru/assets/images/resources/517/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132856"/>
            <a:ext cx="2930105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i.pinimg.com/originals/b8/6c/de/b86cde16049cc01f9529120e16ad9b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79512" y="2060848"/>
            <a:ext cx="4392488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Становись скорее в круг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твой друг и ты мой друг.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за руки возьмемся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друг другу улыбнемся.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Настроение у нас отличное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А, узнавать, что то новое-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 привычное.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https://pbs.twimg.com/media/Dq6_a4HX0AA9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47018"/>
            <a:ext cx="4285500" cy="3703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1032" name="Picture 8" descr="https://i.pinimg.com/originals/b8/6c/de/b86cde16049cc01f9529120e16ad9b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188640"/>
            <a:ext cx="7452320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посмотрите, это портрет Николая Ивановича Сладкова. Николай Иванович Сладков писал интересные рассказы о тех, кто бегает, ползает, летает, плавает, в том числе и о разных загадках природы. Хотите послушать загадочную историю, которую написал Николай Иванович?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9400" r="3538" b="-1399"/>
          <a:stretch/>
        </p:blipFill>
        <p:spPr>
          <a:xfrm>
            <a:off x="548922" y="1905854"/>
            <a:ext cx="8343558" cy="4731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44921"/>
            <a:ext cx="3962400" cy="2636520"/>
          </a:xfrm>
        </p:spPr>
      </p:pic>
      <p:pic>
        <p:nvPicPr>
          <p:cNvPr id="1032" name="Picture 8" descr="https://i.pinimg.com/originals/b8/6c/de/b86cde16049cc01f9529120e16ad9b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260648"/>
            <a:ext cx="4464496" cy="60016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Красный снег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Высадились на остров полярники и ахнули: у скал лежал… красный снег! Песец протрусил – за ним красная строчка следов, куропатки пробежали – красными крестиками наследили.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Слепили снежок из снега – розовый! Скатились на лыжах с горки – позади полосы красные. Хоть глазам не верь!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а вы знаете, кто такие полярники? (Полярники – это люди, которые работают на Северном полюсе и в Антарктиде).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понимаете выражение «высадились на остров»?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такой песец? (это полярная лисица)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такие куропатки? (птицы)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думаете, почему снег красный?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узнать ответ, послушайте продолжение рассказа: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глазам верить надо. Красным снег стал потому, что разрослась в нем от весеннего тепла и солнца особая красная водоросль. И снег… зацвел! Только-то и всего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(картинка)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вот, мы познакомились с новой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загадочной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00" y="157456"/>
            <a:ext cx="3962400" cy="2636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2911158"/>
            <a:ext cx="4140968" cy="35914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40" y="1600200"/>
            <a:ext cx="6397120" cy="4525963"/>
          </a:xfrm>
        </p:spPr>
      </p:pic>
      <p:pic>
        <p:nvPicPr>
          <p:cNvPr id="1032" name="Picture 8" descr="https://i.pinimg.com/originals/b8/6c/de/b86cde16049cc01f9529120e16ad9b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https://img.labirint.ru/rcimg/b384391cd0b0eb09ba77ee349b8b717c/1920x1080/comments_pic/1905/origin_3_cc343e7960593b2eb88ccef78a83331d.jpg?1549045687"/>
          <p:cNvPicPr>
            <a:picLocks noChangeAspect="1" noChangeArrowheads="1"/>
          </p:cNvPicPr>
          <p:nvPr/>
        </p:nvPicPr>
        <p:blipFill rotWithShape="1">
          <a:blip r:embed="rId4" cstate="print"/>
          <a:srcRect t="37423" b="21531"/>
          <a:stretch/>
        </p:blipFill>
        <p:spPr bwMode="auto">
          <a:xfrm>
            <a:off x="54292" y="768258"/>
            <a:ext cx="4978896" cy="341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33678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Попробуем пересказать эту историю по опорным картинкам. 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t="32192" r="51977" b="25512"/>
          <a:stretch/>
        </p:blipFill>
        <p:spPr>
          <a:xfrm>
            <a:off x="5033188" y="3502356"/>
            <a:ext cx="3936504" cy="29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8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i.pinimg.com/originals/b8/6c/de/b86cde16049cc01f9529120e16ad9b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75656" y="389275"/>
            <a:ext cx="604867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выполним артикуляционную гимнастику: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cf.ppt-online.org/files/slide/k/KakS14RzGEQXelqF2oVgJuT7yP3hpON90nZDiA/slide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1"/>
            <a:ext cx="4229976" cy="36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s://ds04.infourok.ru/uploads/ex/0bc7/00105f76-4f1b0eaa/img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720"/>
            <a:ext cx="422446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i.pinimg.com/originals/b8/6c/de/b86cde16049cc01f9529120e16ad9b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188640"/>
            <a:ext cx="8496944" cy="40318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Слушаем следующую загадочную историю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«Волосатое дерево».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Разные бывают деревья: толстые - тонкие, высокие - низкие, прямые - кривые. А в горах можно увидеть дерево волосатое! Увидишь - глазам не веришь. А подойдешь, пощупаешь - так и есть, мохнатое! Ствол снизу звериной шерстью оброс! Стоишь и гладишь мохнатое дерево, как собаку. Мягонькое, пушистое...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какие бывают деревья? А в горах какое дерево можно увидеть? Что в нем особенного?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Как вы думаете почему дерево мохнатое? Чтобы узнать ответ, послушайте продолжение рассказа: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спрятаться у такого мохнатого дерева, то можно тайну его разгадать. Спустится со скалы дикая коза, подойдет к дереву и начнет тереться! Линяет она весной, шерсть зимняя клочьями - вот о кору и счесывает. Одна коза почешется, вторая потрется, третья поскребется - дерево шерстью и обрастет! Стоит волосатое дерево - всем на удивление.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Почему дерево мохнатое? Кто в этом виноват? Что козы сделали? Как они оставляют свою шерсть? Почему шерсть остается на стволе?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раз вам читаю начало рассказа, а вы рассказываете продолжение загадочной истории.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s://im0-tub-ru.yandex.net/i?id=df8b508e2953fb4714a73de306297ef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441273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https://cdn.pixabay.com/photo/2013/12/12/14/21/root-227273_960_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365104"/>
            <a:ext cx="396044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i.pinimg.com/originals/b8/6c/de/b86cde16049cc01f9529120e16ad9b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75656" y="188640"/>
            <a:ext cx="5940152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давайте отдохнем.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Физкультминутка.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ребята дружно встали / Выпрямится.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месте зашагали. / Ходьба на месте.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носочках потянулись, / Руки поднять вверх.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назад прогнулись. / Прогнуться назад, руки положить за голову.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пружинки мы присели / Присесть.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тихонько разом сели. / Выпрямится и сесть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s://fsd.kopilkaurokov.ru/up/html/2021/01/11/k_5ffc84e08d264/569766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24944"/>
            <a:ext cx="6408712" cy="370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i.pinimg.com/originals/b8/6c/de/b86cde16049cc01f9529120e16ad9b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23728" y="188640"/>
            <a:ext cx="5184576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нарисуйте свою «загадочную историю»,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забывайте, что в рисунке должна присутствовать загадка.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pickimage.ru/wp-content/uploads/images/detskie/artistprofession/hudozhni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07534"/>
            <a:ext cx="6336704" cy="536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386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Пользователь Windows</cp:lastModifiedBy>
  <cp:revision>14</cp:revision>
  <dcterms:created xsi:type="dcterms:W3CDTF">2021-04-13T09:14:06Z</dcterms:created>
  <dcterms:modified xsi:type="dcterms:W3CDTF">2021-04-13T10:43:36Z</dcterms:modified>
</cp:coreProperties>
</file>