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75800-3CFE-48B4-A210-06B1935CA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DEF6F9-A20F-4B8B-898B-2BFBC0B11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8F472-BEA0-4E6C-8752-1D907E05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224-A39D-45F8-B7AF-B8A3B3D7D5E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B59C4-6E62-4A2F-B56B-65514A23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8C684-8F2E-44AE-9278-7929F848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3678-F0AA-40F6-B9EE-6E3F3F60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2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BC502-2894-4FCD-84ED-DFAB32D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17C07B-3E04-413C-9527-D87C9D17E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9F80C3-F6A5-4838-8481-6C3E193F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224-A39D-45F8-B7AF-B8A3B3D7D5E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FCD150-CFE1-496E-BA38-FAE2768A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202798-E904-4480-A7AB-188FB59C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3678-F0AA-40F6-B9EE-6E3F3F60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4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F16A87-BC89-4C4A-B162-6A495CE0C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3415EC-09BA-4CE5-9257-2F9B2D00D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D2320-D2F0-4FB7-91C3-F4CDB947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224-A39D-45F8-B7AF-B8A3B3D7D5E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CBB61-6659-449A-ACED-FEA44986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0461FF-7D21-468F-8527-FEB7E708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3678-F0AA-40F6-B9EE-6E3F3F60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8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EF16-497B-4FDD-BA4C-EE2B6267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E7159-54D4-4949-92AF-8C1A40C39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26FF89-2139-4003-BBF1-368EFC84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224-A39D-45F8-B7AF-B8A3B3D7D5E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04487-226B-4DFD-B1BE-81D1ACEF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257C10-1627-4856-96F3-D1C3DC37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3678-F0AA-40F6-B9EE-6E3F3F60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9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82B54-A315-4459-A921-D13C7519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F65FA-0BFB-4C75-87C2-A7B7E76CD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A1186-824F-44CF-A9CF-FF3DB5BB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224-A39D-45F8-B7AF-B8A3B3D7D5E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3532FB-0DE6-4093-BF7D-81EA2716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4BA63-1BEC-4AD3-ABBA-94817BFD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3678-F0AA-40F6-B9EE-6E3F3F60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1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4D7F4-CA56-4434-BF72-95FEE24E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F714B-DAFC-4386-BE52-5136D8DEA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AA7D29-B6E7-4E6C-B3F2-28EC6419F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383DD5-9533-4C4C-AA15-B5446DC0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224-A39D-45F8-B7AF-B8A3B3D7D5E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757DD9-D32A-4ABA-A4DA-DA79464F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6E803-2CC3-4FBC-BED2-A1EE32FD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3678-F0AA-40F6-B9EE-6E3F3F60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6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68ECC-5DD8-4568-8D2E-2E66C1D7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359DFB-13B2-432C-B7CA-2469DB5BB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D95AF1-BA87-4842-92A9-B7F771E91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FA266E-0DC3-4761-ABAF-1EC673DAC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5C0195-540E-4737-AF05-0E8C7DB18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1A11D4-AE1A-4991-AD38-CD2CCFE4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224-A39D-45F8-B7AF-B8A3B3D7D5E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720C2-1F9D-4F95-8B97-67E6411B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FB9366-37D0-46EC-A54D-1A23FF6C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3678-F0AA-40F6-B9EE-6E3F3F60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7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36B26-E670-4373-9470-4DB08E54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8B01BC-02D9-4658-8ECE-C153CC6E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224-A39D-45F8-B7AF-B8A3B3D7D5E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E4415C-6767-4901-9ED0-5E3796C9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710D09-2FAD-4A23-8B57-6E4C3DE0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3678-F0AA-40F6-B9EE-6E3F3F60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C3164C-A93D-4E50-B002-47CF6995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224-A39D-45F8-B7AF-B8A3B3D7D5E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FEF6F1-F721-45F2-B5BC-E1B9A181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E1F3EB-B7AE-481B-99F1-44CCBD9E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3678-F0AA-40F6-B9EE-6E3F3F60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4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58E44-5B3F-410A-85E1-4473F327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1A0B7C-6EEA-4DA7-B901-F654C9E1E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EBF0E1-455F-4207-B918-ABAD5F90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3EA72A-54B6-4CD6-8C07-4FA88A3C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224-A39D-45F8-B7AF-B8A3B3D7D5E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8ED22E-29BE-4A52-B522-58D2BE75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F02F74-76D6-4394-BFA9-AC3F4F49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3678-F0AA-40F6-B9EE-6E3F3F60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9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4FD59-B6E0-4A9B-96BD-80958931A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65B395-73DF-4BC5-86D0-99C170627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C04B1-E08F-4F1A-962A-4C82B78D8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4C0D72-50F8-4420-AFEC-FF3AA3C8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3224-A39D-45F8-B7AF-B8A3B3D7D5E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AF7FE4-8D2A-4FC1-8C93-8221D71F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0BEA92-2D70-4198-99E9-6B995233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3678-F0AA-40F6-B9EE-6E3F3F60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5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BA41A-2756-4048-A768-844239F7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D95322-DBCB-473C-8456-C76B3CAC6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C737D-70D1-422A-94BC-2D4103C03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C3224-A39D-45F8-B7AF-B8A3B3D7D5E9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C431E-7C99-4562-B736-14558F39E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BAB04-C8BF-4A48-9385-8BE2C7226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93678-F0AA-40F6-B9EE-6E3F3F60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3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12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BC068-69E1-44E5-ADEA-582541522A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75126F-833B-4E01-A2F7-4307CBE3CB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2F3DA7-DCA8-4149-BBB7-8A8B659DA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C4DDBB-E44F-404A-9BDC-3B1DB098FAF7}"/>
              </a:ext>
            </a:extLst>
          </p:cNvPr>
          <p:cNvSpPr/>
          <p:nvPr/>
        </p:nvSpPr>
        <p:spPr>
          <a:xfrm>
            <a:off x="2056228" y="476032"/>
            <a:ext cx="8079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E60315-82F4-4747-8377-5BBABA15E276}"/>
              </a:ext>
            </a:extLst>
          </p:cNvPr>
          <p:cNvSpPr/>
          <p:nvPr/>
        </p:nvSpPr>
        <p:spPr>
          <a:xfrm>
            <a:off x="3048000" y="20018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по развитию речи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«Защитники Отечества»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81F504-E6CF-4C5C-8ABE-D8700F846945}"/>
              </a:ext>
            </a:extLst>
          </p:cNvPr>
          <p:cNvSpPr/>
          <p:nvPr/>
        </p:nvSpPr>
        <p:spPr>
          <a:xfrm>
            <a:off x="5509847" y="51345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</a:t>
            </a: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Васильева Анна Александровна,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0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20131-ADC1-4358-8EE5-9D24E15F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B3608-82D1-4AEF-8BAB-61A0E6D3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83831E-35A2-4A35-9067-3CFAB0B2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435465-83E5-40D0-81E9-CD3A5CB2C2A3}"/>
              </a:ext>
            </a:extLst>
          </p:cNvPr>
          <p:cNvSpPr/>
          <p:nvPr/>
        </p:nvSpPr>
        <p:spPr>
          <a:xfrm>
            <a:off x="638629" y="113027"/>
            <a:ext cx="11088914" cy="270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 посвящен этот праздник? 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делать, чтобы стать похожими на них?  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 мирной жизни на родной земле достойно несут свою нелёгкую службу российские воины. Наши мальчики, став взрослыми, тоже пойдут служить в армию и станут настоящими защитниками Отечества.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2735B0C-D50C-41DE-997F-6FAF66606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59" y="2469711"/>
            <a:ext cx="5515428" cy="41365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82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CEA4E-EB42-45B3-AA97-7BD31A3C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A50FA-E2EC-43AC-9ACA-37BB19450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05CE82-9F3E-45F1-B332-F1596A44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C17FAC-7135-4A81-8D96-C898DBD4125C}"/>
              </a:ext>
            </a:extLst>
          </p:cNvPr>
          <p:cNvSpPr/>
          <p:nvPr/>
        </p:nvSpPr>
        <p:spPr>
          <a:xfrm>
            <a:off x="600223" y="215642"/>
            <a:ext cx="6461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Стихотворение С. Маршака “Февраль”: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Дуют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ветры в феврале,</a:t>
            </a:r>
            <a:b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Воют в трубах громко.</a:t>
            </a:r>
            <a:b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Змейкой мчится по земле</a:t>
            </a:r>
            <a:b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Легкая поземка.</a:t>
            </a:r>
            <a:b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Поднимаясь, мчатся в даль</a:t>
            </a:r>
            <a:b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Самолетов звенья,</a:t>
            </a:r>
            <a:b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 празднует февраль</a:t>
            </a:r>
            <a:b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Армии рожденье.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350FD313-42F5-40FB-A04E-6071DC34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6501" y="1656630"/>
            <a:ext cx="7236399" cy="48242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99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E1C4C-0E3C-4127-9939-D0D2E946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8F337-B5C3-4A2B-A1C3-6B09C899C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165AEE-518D-4EB8-BF32-380C8AF7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472DF3-E90D-45AF-AF5D-B8543241E45B}"/>
              </a:ext>
            </a:extLst>
          </p:cNvPr>
          <p:cNvSpPr/>
          <p:nvPr/>
        </p:nvSpPr>
        <p:spPr>
          <a:xfrm>
            <a:off x="307144" y="210380"/>
            <a:ext cx="115777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23 февраля очень важный праздник для нашей страны — День Защитника Отечества. А кто такие защитники Отечества? (Предположения детей.)  Защитники Отечества — это воины, которые защищают свой народ, свою Родину от врагов. Это армия. У каждого народа, в каждой стране есть своя армия. В России тоже есть армия. И она не раз защищала свой народ от захватчиков. Кого вы здесь видите? (Ответы детей).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8F039E0-ED42-48B4-93FA-275CC58CB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6" t="24906"/>
          <a:stretch/>
        </p:blipFill>
        <p:spPr bwMode="auto">
          <a:xfrm flipH="1">
            <a:off x="372207" y="3768664"/>
            <a:ext cx="4035083" cy="27895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B3129624-77B1-4311-A4F7-6AAB46651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5324" r="5465" b="22411"/>
          <a:stretch/>
        </p:blipFill>
        <p:spPr bwMode="auto">
          <a:xfrm>
            <a:off x="6586741" y="3789222"/>
            <a:ext cx="5322601" cy="28583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19CCC5A-ABE3-442B-8DCC-B38FE337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91" y="1825625"/>
            <a:ext cx="4470272" cy="27895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5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04482-DC84-401A-9671-82444B23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D4FC4-921D-474C-8845-7DE7A7E71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191423-9688-4CF5-BEA1-F7303EB6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F8CE86-42CF-48CC-ADE3-39EC3AB40C2B}"/>
              </a:ext>
            </a:extLst>
          </p:cNvPr>
          <p:cNvSpPr/>
          <p:nvPr/>
        </p:nvSpPr>
        <p:spPr>
          <a:xfrm>
            <a:off x="686386" y="217058"/>
            <a:ext cx="10819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зачем нужно столько много родов войск? (Предположения детей.)  Если в армии есть различные рода войск — такая армия сильная: она может защитить свою страну и на море, и на суше, и в воздухе.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Лётчики защищают небо; пехотинцы – сушу; моряки – море.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008BA7BE-F999-4598-BBBC-5F7D3AAFE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/>
        </p:blipFill>
        <p:spPr bwMode="auto">
          <a:xfrm>
            <a:off x="7346788" y="2465442"/>
            <a:ext cx="4704685" cy="41359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26A3FB4-86CB-4AD2-8E89-769A95918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38" y="1232721"/>
            <a:ext cx="4313877" cy="287947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518183B-60B4-4B01-926C-8D0052DF0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6" y="3760198"/>
            <a:ext cx="4135926" cy="27572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7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3CA05-E338-4500-AEC0-F2F0FC0C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38B351-2DF9-442B-B9E4-7576790C2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964C19-9708-4802-8559-B62677FE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37ECE8-CA0F-410B-A015-8867CF9C750E}"/>
              </a:ext>
            </a:extLst>
          </p:cNvPr>
          <p:cNvSpPr/>
          <p:nvPr/>
        </p:nvSpPr>
        <p:spPr>
          <a:xfrm>
            <a:off x="232336" y="365125"/>
            <a:ext cx="56645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«Кто, где служит?»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служит на танке?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Дети: танкисты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Кто служит на границе?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Дети: пограничники.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летает на самолёте?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Дети: лётчики.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служит в ракетных войсках?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Дети: ракетчики. 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служит на подводных лодках? 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Дети: подводники. 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солдат, у которого нет военной техники?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Дети: пехотинец.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06BC784-C433-46CC-A6EE-7B7DC14AD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5955" r="14299" b="6775"/>
          <a:stretch/>
        </p:blipFill>
        <p:spPr bwMode="auto">
          <a:xfrm>
            <a:off x="4956269" y="308144"/>
            <a:ext cx="2335237" cy="184350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14C19CF-7836-480B-8FE7-DC0668419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1" b="9956"/>
          <a:stretch/>
        </p:blipFill>
        <p:spPr bwMode="auto">
          <a:xfrm>
            <a:off x="5637839" y="2196405"/>
            <a:ext cx="2551674" cy="20756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D7FF2B77-26B4-4ED3-B2FB-E0C526F3B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56" y="323484"/>
            <a:ext cx="2734408" cy="27344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8D97C20D-919A-4745-9764-F471C99AC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3850" r="1303"/>
          <a:stretch/>
        </p:blipFill>
        <p:spPr bwMode="auto">
          <a:xfrm>
            <a:off x="9644804" y="3319832"/>
            <a:ext cx="2222695" cy="28571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E611E429-E944-437B-A557-7431595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30" y="4844464"/>
            <a:ext cx="2222696" cy="17420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id="{1355E0EE-1411-4E99-8F6D-CB7CA99FF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08" y="3682211"/>
            <a:ext cx="2004096" cy="29042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7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FAEC0-D316-455D-B1A0-33910365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77BC46-A3E7-4F21-B667-0E052B305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E6983D-D05A-454E-942E-F44B8AD49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DF6B90-3E8A-4465-8CE7-04642BF16697}"/>
              </a:ext>
            </a:extLst>
          </p:cNvPr>
          <p:cNvSpPr/>
          <p:nvPr/>
        </p:nvSpPr>
        <p:spPr>
          <a:xfrm>
            <a:off x="3941766" y="2494818"/>
            <a:ext cx="3633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 сказал: «Не торопись!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 в школе ты учись!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Будешь ты отличником —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Станешь …    (пограничником)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8489A1-990F-48C1-8105-422DD017059C}"/>
              </a:ext>
            </a:extLst>
          </p:cNvPr>
          <p:cNvSpPr/>
          <p:nvPr/>
        </p:nvSpPr>
        <p:spPr>
          <a:xfrm>
            <a:off x="2871912" y="280671"/>
            <a:ext cx="644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сейчас я вам предлагаю отгадать загадки: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926590-BEA6-496C-A4C0-6137CE25BAE5}"/>
              </a:ext>
            </a:extLst>
          </p:cNvPr>
          <p:cNvSpPr/>
          <p:nvPr/>
        </p:nvSpPr>
        <p:spPr>
          <a:xfrm>
            <a:off x="1163005" y="726893"/>
            <a:ext cx="3831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Подрасту, и вслед за братом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Тоже буду я солдатом,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 помогать ему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Охранять свою …    (страну)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27C6D94-7D64-40D7-80B9-4AC16B5D7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7" y="2412100"/>
            <a:ext cx="3142371" cy="28123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59A5FF-E69E-4FBF-9CD2-D7442BEAD45B}"/>
              </a:ext>
            </a:extLst>
          </p:cNvPr>
          <p:cNvSpPr/>
          <p:nvPr/>
        </p:nvSpPr>
        <p:spPr>
          <a:xfrm>
            <a:off x="7926512" y="826790"/>
            <a:ext cx="3545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Моряком ты можешь стать,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границу охранять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служить не на земле,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на военном …    (корабле)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36004B1-86DD-4B14-B437-991685929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05" y="2287916"/>
            <a:ext cx="4057186" cy="22821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A1BE871-F3AB-4A02-9824-81084E317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5324"/>
          <a:stretch/>
        </p:blipFill>
        <p:spPr bwMode="auto">
          <a:xfrm>
            <a:off x="4539907" y="3868874"/>
            <a:ext cx="2353798" cy="28848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5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D2C77-3228-436A-B414-6D09DAEC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1043C-477D-49F6-AE26-BBD15A4AD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502B86-07A6-46E5-B25E-74BA5052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A1C0E8-7E49-49BD-95D8-1B47954140F1}"/>
              </a:ext>
            </a:extLst>
          </p:cNvPr>
          <p:cNvSpPr/>
          <p:nvPr/>
        </p:nvSpPr>
        <p:spPr>
          <a:xfrm>
            <a:off x="642424" y="4988461"/>
            <a:ext cx="4661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Самолет парит, как птица,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 — воздушная граница.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посту и днем, и ночью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солдат — военный …    (летчик)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013FE1-C31F-4134-ADA4-6A7468A608A1}"/>
              </a:ext>
            </a:extLst>
          </p:cNvPr>
          <p:cNvSpPr/>
          <p:nvPr/>
        </p:nvSpPr>
        <p:spPr>
          <a:xfrm>
            <a:off x="7333370" y="502185"/>
            <a:ext cx="3665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Снова в бой машина мчится 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Режут землю гусеницы,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машина в поле чистом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Управляется …    (танкистом)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94ED57C-235C-4B29-AB40-0D04E1EC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5" y="315644"/>
            <a:ext cx="4490818" cy="44908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2968C3A-F35D-466E-BC36-C4077DB7E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8634" r="5705"/>
          <a:stretch/>
        </p:blipFill>
        <p:spPr bwMode="auto">
          <a:xfrm>
            <a:off x="6888482" y="1960561"/>
            <a:ext cx="4359005" cy="45317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0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B0301-1BCD-4F8B-84C3-D6F260FB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81D8EE-EB76-478E-AF4C-9FCFBBE98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FF4D4D-D130-4E81-A468-05B716CB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976851-3DBC-46CE-B62E-7DF739B43939}"/>
              </a:ext>
            </a:extLst>
          </p:cNvPr>
          <p:cNvSpPr/>
          <p:nvPr/>
        </p:nvSpPr>
        <p:spPr>
          <a:xfrm>
            <a:off x="1162929" y="22095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Руки сделали в разлет – получился самолет</a:t>
            </a:r>
            <a:b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Мах крылом туда – сюда ,</a:t>
            </a:r>
            <a:b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Делай раз и делай два.</a:t>
            </a:r>
            <a:b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Руки в стороны держи.</a:t>
            </a:r>
            <a:b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 друга посмотри.</a:t>
            </a:r>
            <a:b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Опускайся быстро вниз,</a:t>
            </a:r>
            <a:b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посадку ты садись.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9CFB641-7886-4129-9572-9F7B32360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91" y="2206114"/>
            <a:ext cx="6352509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4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961EF-D539-457D-9E24-6414609D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B415A0-97FE-4733-8EA4-A7DE49798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44031F-79CE-46D7-B5A9-6CA95988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D07786-732D-4AF3-B705-DD3901208B66}"/>
              </a:ext>
            </a:extLst>
          </p:cNvPr>
          <p:cNvSpPr/>
          <p:nvPr/>
        </p:nvSpPr>
        <p:spPr>
          <a:xfrm>
            <a:off x="8057271" y="88793"/>
            <a:ext cx="457200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«Что лишнее и почему?»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Ракетчик, вертолетчик, футболист.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Самолет, танк, парашютист.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Автомат, пистолет, танкист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Подводник, артиллерист, корабль.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7137702-CE19-4555-A903-0F943E59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9" y="185841"/>
            <a:ext cx="1713676" cy="18266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FAD3D84-484A-4569-AA1A-7117E23E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98" y="240708"/>
            <a:ext cx="1666773" cy="16847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CF9EE7F3-8347-447C-996B-DBD69D942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7" r="39257" b="11815"/>
          <a:stretch/>
        </p:blipFill>
        <p:spPr bwMode="auto">
          <a:xfrm>
            <a:off x="2811741" y="224257"/>
            <a:ext cx="1966958" cy="17498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4B554E95-EC7B-4056-B61D-F0FA0EA85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12064" r="6151" b="30371"/>
          <a:stretch/>
        </p:blipFill>
        <p:spPr bwMode="auto">
          <a:xfrm>
            <a:off x="400928" y="2116520"/>
            <a:ext cx="3369259" cy="15147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BB4F87B6-8B50-4F25-A741-FF93E865B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t="12532" r="11313" b="18391"/>
          <a:stretch/>
        </p:blipFill>
        <p:spPr bwMode="auto">
          <a:xfrm>
            <a:off x="4160885" y="2166139"/>
            <a:ext cx="2607981" cy="14677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32125174-0B81-40C8-BC9F-29345C3ED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55" y="2035411"/>
            <a:ext cx="1473595" cy="15816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F930C223-165C-4409-9A6E-70AD9556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62" y="3726761"/>
            <a:ext cx="3199531" cy="9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E13D55FC-7504-4318-9C1A-7812B354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7956" y="3586877"/>
            <a:ext cx="1609087" cy="9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>
            <a:extLst>
              <a:ext uri="{FF2B5EF4-FFF2-40B4-BE49-F238E27FC236}">
                <a16:creationId xmlns:a16="http://schemas.microsoft.com/office/drawing/2014/main" id="{B084B763-DB0F-4707-936C-EF77D05E1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24391"/>
          <a:stretch/>
        </p:blipFill>
        <p:spPr bwMode="auto">
          <a:xfrm>
            <a:off x="10226734" y="2230815"/>
            <a:ext cx="1338282" cy="26081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>
            <a:extLst>
              <a:ext uri="{FF2B5EF4-FFF2-40B4-BE49-F238E27FC236}">
                <a16:creationId xmlns:a16="http://schemas.microsoft.com/office/drawing/2014/main" id="{A7ED57BC-458D-4C2C-BCFE-5E850BB1C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8" b="10066"/>
          <a:stretch/>
        </p:blipFill>
        <p:spPr bwMode="auto">
          <a:xfrm>
            <a:off x="3858153" y="4633334"/>
            <a:ext cx="2607981" cy="17853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>
            <a:extLst>
              <a:ext uri="{FF2B5EF4-FFF2-40B4-BE49-F238E27FC236}">
                <a16:creationId xmlns:a16="http://schemas.microsoft.com/office/drawing/2014/main" id="{81822904-916E-4F23-8FD7-B4B3593A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5" y="4580481"/>
            <a:ext cx="3232523" cy="18910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>
            <a:extLst>
              <a:ext uri="{FF2B5EF4-FFF2-40B4-BE49-F238E27FC236}">
                <a16:creationId xmlns:a16="http://schemas.microsoft.com/office/drawing/2014/main" id="{686AED8D-04DC-4717-85E5-731AE6285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10648" r="4720" b="23197"/>
          <a:stretch/>
        </p:blipFill>
        <p:spPr bwMode="auto">
          <a:xfrm>
            <a:off x="6903406" y="4673388"/>
            <a:ext cx="3493164" cy="17611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0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192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13</cp:revision>
  <dcterms:created xsi:type="dcterms:W3CDTF">2021-02-21T15:33:08Z</dcterms:created>
  <dcterms:modified xsi:type="dcterms:W3CDTF">2021-02-21T18:10:17Z</dcterms:modified>
</cp:coreProperties>
</file>