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F4968-57BD-4540-AC2A-97EE16121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321D5D-6EED-4354-9291-BE174B1B2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D26741-6F00-4AD5-8BC6-0686795E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0EA2A7-E62C-4DB5-833F-0201B7FF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A38BA-7322-4422-A0C8-94401B1F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01534B-0C90-4D05-BFDE-7777E41B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76D3A4-921D-4462-BFCC-5FA4F617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09F71F-005A-4079-9C67-26DD9D7D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09150-D756-4C99-951C-15290F7F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AF7ED0-7D6F-4733-8AFD-F5C2AA4E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1D286D-F730-4A4C-9140-5FA78F5FB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A34767-2665-4600-A260-83341DDB7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212DA-3941-4E8D-BA7F-336F8682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DEEC7-2617-4673-AF1C-10D8000A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AC05DA-987B-4758-828E-89470809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15F893-AD4F-4BC9-9C97-3CD1C204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16538D-0C6B-4D56-8006-B817304D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18A85-C845-4EED-A981-23132DF7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405494-CCDD-4FD5-AAE4-8B90D242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D8256-59F5-44C6-BFE1-04843DA6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80D66-7F90-49AE-BCC8-196A802D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5CFDA6-92D8-499C-B49A-4549AE81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02D3C4-BE61-4774-B6E3-CAD248B5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498C09-FBC7-41BE-BD00-F231C4ED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9E48B3-13E6-4F79-9456-8C6CB817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2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D2CEC-4247-47D3-821E-A218F16A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3DB686-C133-43D1-BAF7-335E4D0EB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D0F725-E8E9-4D0B-AFDB-D2089B1BC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D568C9-89FF-4AC0-8485-A476005A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7F9E80-FFEB-4BD9-8B55-1E51B84F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271FB-DABC-4A3A-8DB2-23710AD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ABB97-6627-44EE-A292-14E5FD5A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5972B-EC39-4160-B1FF-CF6FD61A1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B7330A-9641-411C-996C-3E9519B82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9499B9-C2A5-436A-AFA4-2FBB0AFA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3E4C7D-17F1-4723-86B9-B0CC0C1F8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24EA1A-FCE5-4283-86BF-6A72AD3F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798B32-A864-4CD9-9700-D93CD717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B3D3C4-9E5E-4E5B-B2FB-F3FAE700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6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E2F012-B00E-4AED-A8B7-E5F1C5FA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6D86CA-471F-44C6-88C6-AAB8DD4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F97DE2-2B5F-4E9B-879D-DFA593E1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7DB6D2-0C43-491A-9BF4-E3DA1575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7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546C0D-7784-41A3-8226-C0CD2A3F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F54CA3D-1326-44A6-A7DE-47B75643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1837FC-852B-463A-94BE-27A5792C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6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E2131-3915-452F-8D76-359A3986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4BAE4B-C399-45FD-B7FC-0EAC0C8F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5DE849-C7BE-4541-9BDF-06AE49A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855C01-BDE8-4965-B2D8-EC48753C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A96D05-D012-423B-A189-199771C6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42662A-59ED-4A25-A866-D1746112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8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D001F-AF88-405D-A885-1A495413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E18A26-6750-4FAE-962D-D93A39D93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EA4E34-E17E-4233-9E77-9DD53D3CB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BAA491-E49D-4293-9A64-0C14DD83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2A5A65-593A-42CE-8B03-CEADBFDD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3D7AA5-7A20-42EA-96A2-07B9A79F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32028-1F72-4028-B9DC-BA33B6AD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7CD8B9-73AC-4299-8F98-09922BCFA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BB3C78-394D-4A54-BA83-AA8EBBF20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DB10-4276-4F45-9177-CD616BE22BC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F1C9DE-1301-4E78-8843-7515E6740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C446A1-A34B-4B48-AC83-34D7818D2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CC8C-06B9-4E63-B3E9-9B660547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D5144-FE37-44FE-94A6-436DD26FA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AC85A8-D132-4F12-B1C4-8507091DC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D3A36173-F080-4A35-9F4D-9779F6521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EB80560-D713-4DF4-A90D-91A28BCA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631B64-1A09-46AD-AA7A-74F604F1EB82}"/>
              </a:ext>
            </a:extLst>
          </p:cNvPr>
          <p:cNvSpPr/>
          <p:nvPr/>
        </p:nvSpPr>
        <p:spPr>
          <a:xfrm>
            <a:off x="1739704" y="611551"/>
            <a:ext cx="767158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D1F24BF-CF67-4942-92B4-4BD40CF4AC3E}"/>
              </a:ext>
            </a:extLst>
          </p:cNvPr>
          <p:cNvSpPr/>
          <p:nvPr/>
        </p:nvSpPr>
        <p:spPr>
          <a:xfrm>
            <a:off x="2174289" y="2196405"/>
            <a:ext cx="66517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«Зима.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природе»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2418DA5-6BFA-4262-A773-4AB95E721605}"/>
              </a:ext>
            </a:extLst>
          </p:cNvPr>
          <p:cNvSpPr/>
          <p:nvPr/>
        </p:nvSpPr>
        <p:spPr>
          <a:xfrm>
            <a:off x="6854482" y="4849739"/>
            <a:ext cx="5113606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23D85-BBE2-4D92-A84A-FF43458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78A5BF-AB04-4FF3-B060-BFC0A07FF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DA2A013B-21F6-4337-93D6-0BE45B6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79AA38-17D8-4384-AB2A-25CC6CF96935}"/>
              </a:ext>
            </a:extLst>
          </p:cNvPr>
          <p:cNvSpPr/>
          <p:nvPr/>
        </p:nvSpPr>
        <p:spPr>
          <a:xfrm>
            <a:off x="429768" y="230188"/>
            <a:ext cx="11667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времени года мы сегодня говорили?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вам нравится зима?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Вы очень хорошо работали на занятии, быстро и точно выполняли задания.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A938A8FE-58CC-437F-9DE2-A753F404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7" y="1711980"/>
            <a:ext cx="4970819" cy="40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AC1AE-BC63-4500-8B02-7751392E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3D66B-73B3-4D9A-A6FA-47A64A02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B7712692-5A4F-4DD3-A6B5-A6250705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7D47ACC-A94C-4379-972B-F6DA6DB5EF9F}"/>
              </a:ext>
            </a:extLst>
          </p:cNvPr>
          <p:cNvSpPr/>
          <p:nvPr/>
        </p:nvSpPr>
        <p:spPr>
          <a:xfrm>
            <a:off x="439176" y="529253"/>
            <a:ext cx="3200135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Крыша в шапке меховой,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дым над головой.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снегу, белы дома,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Ночью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нам пришла…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(Зима)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40AE7F3D-8C96-4243-A473-BBB2046F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1" y="2611764"/>
            <a:ext cx="2766931" cy="27669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0441976-9D0E-4AF7-AE4A-BF203895604E}"/>
              </a:ext>
            </a:extLst>
          </p:cNvPr>
          <p:cNvSpPr/>
          <p:nvPr/>
        </p:nvSpPr>
        <p:spPr>
          <a:xfrm>
            <a:off x="4234258" y="633310"/>
            <a:ext cx="35954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Словно в сказке, как во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сне, Землю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всю украсил ...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(Снег.)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36F574-ED37-471A-B24B-DF244F3A0288}"/>
              </a:ext>
            </a:extLst>
          </p:cNvPr>
          <p:cNvSpPr/>
          <p:nvPr/>
        </p:nvSpPr>
        <p:spPr>
          <a:xfrm>
            <a:off x="8247304" y="516399"/>
            <a:ext cx="3046557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 из снега 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двора Крепость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 детвора.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них летят пушинки,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лёгкие…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(Снежинки)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699A54-9B3B-49EE-8D51-1193119DB3FC}"/>
              </a:ext>
            </a:extLst>
          </p:cNvPr>
          <p:cNvSpPr/>
          <p:nvPr/>
        </p:nvSpPr>
        <p:spPr>
          <a:xfrm>
            <a:off x="3158693" y="26200"/>
            <a:ext cx="540808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Словесная игра «Доскажи словечко»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25E8CE78-3BA8-4BB1-8C3B-49D743F2C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"/>
          <a:stretch/>
        </p:blipFill>
        <p:spPr bwMode="auto">
          <a:xfrm>
            <a:off x="4043682" y="1433529"/>
            <a:ext cx="2897497" cy="1935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xmlns="" id="{767FB5A0-9CEE-4E42-B2D1-B7D7DF3D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43" y="1583615"/>
            <a:ext cx="1925400" cy="20562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76" y="3395517"/>
            <a:ext cx="315118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26" y="4784144"/>
            <a:ext cx="1993909" cy="20484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58" y="4047766"/>
            <a:ext cx="2846385" cy="26618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46" y="3131737"/>
            <a:ext cx="339566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6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99202-0095-446F-8331-225D015D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982E57-6E78-4E75-AEE9-3945CCBA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D11A7D0-5FD5-4C7D-AA02-6D8531F0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294E13-BF8B-4A48-9B0E-F672EA2CA716}"/>
              </a:ext>
            </a:extLst>
          </p:cNvPr>
          <p:cNvSpPr/>
          <p:nvPr/>
        </p:nvSpPr>
        <p:spPr>
          <a:xfrm>
            <a:off x="413532" y="0"/>
            <a:ext cx="1152853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«Мимическое упражнение»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Сейчас,  я  буду  читать  вам  строки  о  зиме,  вы  попробуйте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зима: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злая или добрая,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т.е.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настроение они у вас вызывают грустное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весёлое.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0CE550-97C9-482B-B086-D651F8E9A259}"/>
              </a:ext>
            </a:extLst>
          </p:cNvPr>
          <p:cNvSpPr/>
          <p:nvPr/>
        </p:nvSpPr>
        <p:spPr>
          <a:xfrm>
            <a:off x="224003" y="136619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«Вот – зима волшебница нарядила деревья и кусты в белые одежды, усыпала 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блёстками и серебром землю. Дышится легко и хорошо. (Радость) </a:t>
            </a:r>
          </a:p>
          <a:p>
            <a:pPr>
              <a:lnSpc>
                <a:spcPct val="115000"/>
              </a:lnSpc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955C86-7CB8-4524-8617-EF7EE82E262F}"/>
              </a:ext>
            </a:extLst>
          </p:cNvPr>
          <p:cNvSpPr/>
          <p:nvPr/>
        </p:nvSpPr>
        <p:spPr>
          <a:xfrm>
            <a:off x="413532" y="5854435"/>
            <a:ext cx="1136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 зима  всё  заморозила  и  замела,   мы  её  не  боимся  и  вместе  пойдём  на прогулку.  Во  время  нашей  с  вами  прогулки  мы  выполним  новое задание. </a:t>
            </a:r>
            <a:endParaRPr lang="ru-RU" sz="20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7DF7163-0298-440F-B5F4-854C333D1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9685" r="16139"/>
          <a:stretch/>
        </p:blipFill>
        <p:spPr bwMode="auto">
          <a:xfrm>
            <a:off x="2705374" y="2686559"/>
            <a:ext cx="2719941" cy="27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B522CFD2-0B7C-4EE4-8934-9FF5D211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01" y="2863106"/>
            <a:ext cx="2756952" cy="27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E59651C-C824-4804-A6CB-B9810E52BA3B}"/>
              </a:ext>
            </a:extLst>
          </p:cNvPr>
          <p:cNvSpPr/>
          <p:nvPr/>
        </p:nvSpPr>
        <p:spPr>
          <a:xfrm>
            <a:off x="6443312" y="1537543"/>
            <a:ext cx="5564945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  вот  сердитая  зима  –  старуха  заморозила  птиц,  людей  и  зверей,  сковала 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реки льдами. (Грусть). </a:t>
            </a:r>
          </a:p>
          <a:p>
            <a:pPr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9F47C-50EB-46E3-B8CF-DE92C117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D1148-3450-449C-AE3F-7339DAEF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323EB194-223E-49CE-A8C8-100B06DC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003FA5-9E20-402B-8234-D019F2C40268}"/>
              </a:ext>
            </a:extLst>
          </p:cNvPr>
          <p:cNvSpPr/>
          <p:nvPr/>
        </p:nvSpPr>
        <p:spPr>
          <a:xfrm>
            <a:off x="1509174" y="335271"/>
            <a:ext cx="8276493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«Назови ласково»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075894-5FE4-4C4F-AF7B-3F5991A4D24A}"/>
              </a:ext>
            </a:extLst>
          </p:cNvPr>
          <p:cNvSpPr/>
          <p:nvPr/>
        </p:nvSpPr>
        <p:spPr>
          <a:xfrm>
            <a:off x="2490919" y="984241"/>
            <a:ext cx="20338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- снежок</a:t>
            </a:r>
          </a:p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 - морозец</a:t>
            </a:r>
          </a:p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- ветерок</a:t>
            </a:r>
          </a:p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Лёд - ледок</a:t>
            </a:r>
          </a:p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- зимушка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E8CBC1-0029-4CB5-8FE7-D2AA030F4B3B}"/>
              </a:ext>
            </a:extLst>
          </p:cNvPr>
          <p:cNvSpPr/>
          <p:nvPr/>
        </p:nvSpPr>
        <p:spPr>
          <a:xfrm>
            <a:off x="5935049" y="868825"/>
            <a:ext cx="40194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Сосулька — сосулечка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 - деревце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Горка — горочка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 - холодок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Санки - саночки </a:t>
            </a: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04B8060-0B23-462F-8895-4DAB590AD226}"/>
              </a:ext>
            </a:extLst>
          </p:cNvPr>
          <p:cNvSpPr/>
          <p:nvPr/>
        </p:nvSpPr>
        <p:spPr>
          <a:xfrm>
            <a:off x="3157728" y="3567020"/>
            <a:ext cx="6096000" cy="2728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Ок-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–выпал беленький снежок,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Ег-ег-ег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все засыпал белый снег.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Ки-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любим мы играть в снежки.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Ры-ры-ры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качусь на саночках с горы.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Лю-лю-лю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зиму снежную люблю.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931" y="2951406"/>
            <a:ext cx="320683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«Зима»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98" y="2065919"/>
            <a:ext cx="3416359" cy="2392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1" y="2615457"/>
            <a:ext cx="2995837" cy="225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9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E4E802-C336-46A7-B91E-AF8A66D4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DC10EA-13B9-4942-8A88-86C663A1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A628BD26-1A11-4B8A-A01A-FE1856B3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45CB09-4EF0-4B23-9B28-B219B4D2B56C}"/>
              </a:ext>
            </a:extLst>
          </p:cNvPr>
          <p:cNvSpPr/>
          <p:nvPr/>
        </p:nvSpPr>
        <p:spPr>
          <a:xfrm>
            <a:off x="431410" y="0"/>
            <a:ext cx="6096000" cy="341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«Что когда бывает»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вода в реках тёплая, а зимой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(холодная)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 покрыта травой, а зимой...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(снегом)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деревьях листья, а зимой...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(голые ветки)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жарко, а зимой…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(холодно)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длиннее, а зимой…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(короче)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заяц серый, а зимой…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(белый)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BA2D385-5A5E-4F4A-8A12-6A6B1345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17" y="1828800"/>
            <a:ext cx="2247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5E4E32AC-8186-45C4-8608-8C22B34A0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9"/>
          <a:stretch/>
        </p:blipFill>
        <p:spPr bwMode="auto">
          <a:xfrm>
            <a:off x="8600110" y="347110"/>
            <a:ext cx="2930768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BC85B9F7-77A6-49C8-844D-762690DE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331" y="2537666"/>
            <a:ext cx="2230883" cy="20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xmlns="" id="{77568E2F-C56D-4848-899C-EBFEA80D1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28782"/>
          <a:stretch/>
        </p:blipFill>
        <p:spPr bwMode="auto">
          <a:xfrm>
            <a:off x="8161198" y="3935290"/>
            <a:ext cx="1260350" cy="25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xmlns="" id="{23713F22-5F6A-4322-9912-09950000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961" r="5967" b="16701"/>
          <a:stretch/>
        </p:blipFill>
        <p:spPr bwMode="auto">
          <a:xfrm>
            <a:off x="1960517" y="3554056"/>
            <a:ext cx="2332619" cy="19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xmlns="" id="{822E125F-3674-4936-8E72-9EA8DA485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2929" r="19838" b="9930"/>
          <a:stretch/>
        </p:blipFill>
        <p:spPr bwMode="auto">
          <a:xfrm>
            <a:off x="4944698" y="4570447"/>
            <a:ext cx="1716337" cy="18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B679C-10A7-4E93-8F8C-7FC7889D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B65847-75FD-4277-8AA2-AFE0E1E3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A6C1402-96A6-4C71-91A1-CD62F27D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6778F9-86EE-4B3A-9763-5A1755058763}"/>
              </a:ext>
            </a:extLst>
          </p:cNvPr>
          <p:cNvSpPr/>
          <p:nvPr/>
        </p:nvSpPr>
        <p:spPr>
          <a:xfrm>
            <a:off x="972429" y="123739"/>
            <a:ext cx="10247142" cy="635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во двор пошли гулять»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два, три, четыре, пять,   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Загибают пальчики по одному.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во двор пошли гулять.    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Идут по столу указат. и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 снежную лепили,          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«Лепят» комочек двумя ладонями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Птичек крошками кормили,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«Крошат» хлеб всеми пальчиками.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горки мы потом катались, 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Ведут указ. пальцем по ладони.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еще в снегу валялись.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Ладошки кладут на стол одной и другой </a:t>
            </a:r>
            <a:r>
              <a:rPr lang="ru-RU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 снегу домой пришли.           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Отряхивают ладошки.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Съели суп и спать легли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«Едят ложкой» суп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Молодцы,  выполнили  еще  одно  задание.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106E7-9F40-414B-9800-12362463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CC512-84AA-4F11-9127-9A353821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6A578813-74C4-4317-99D8-DA6138A2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1AA9E21-25DE-406E-8CF7-8B5820215230}"/>
              </a:ext>
            </a:extLst>
          </p:cNvPr>
          <p:cNvSpPr/>
          <p:nvPr/>
        </p:nvSpPr>
        <p:spPr>
          <a:xfrm>
            <a:off x="434340" y="0"/>
            <a:ext cx="1132332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«Снежок»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BE5A4AFF-5EB0-4F3E-9FFF-95942D125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" b="19691"/>
          <a:stretch/>
        </p:blipFill>
        <p:spPr bwMode="auto">
          <a:xfrm>
            <a:off x="501322" y="1503001"/>
            <a:ext cx="2861817" cy="22206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8BA4A05C-1838-4178-9483-16E3F562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08" y="1693433"/>
            <a:ext cx="3241079" cy="20302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xmlns="" id="{536673B5-405F-4127-B83B-0D315B8A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525" y="1272197"/>
            <a:ext cx="2652348" cy="17720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340" y="274159"/>
            <a:ext cx="3598164" cy="11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Зима 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какая? </a:t>
            </a:r>
          </a:p>
          <a:p>
            <a:pPr lvl="0">
              <a:lnSpc>
                <a:spcPct val="115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(белая, морозная, веселая, красивая, снежная, холодная)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912" y="503877"/>
            <a:ext cx="3694176" cy="11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Снег 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какой? </a:t>
            </a:r>
          </a:p>
          <a:p>
            <a:pPr lvl="0">
              <a:lnSpc>
                <a:spcPct val="115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(белый,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пушистый, холодный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липкий, скрипучий, мягкий)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1153" y="467863"/>
            <a:ext cx="3336036" cy="11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Мороз 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150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(сильный, злой, крепкий, слабый)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9516" y="3997456"/>
            <a:ext cx="2282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что делает?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(идет, падает, летит, кружится, скрипит)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0768" y="3146559"/>
            <a:ext cx="332689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Мороз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делает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(щиплет, трещит, кусает, рисует)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10" y="4357216"/>
            <a:ext cx="2568749" cy="192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4340" y="3723641"/>
            <a:ext cx="29957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веселое время года или грустное?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/>
          <a:stretch/>
        </p:blipFill>
        <p:spPr bwMode="auto">
          <a:xfrm>
            <a:off x="446130" y="4516533"/>
            <a:ext cx="2983992" cy="2013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56" y="4647409"/>
            <a:ext cx="19272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588210-3605-4F30-AA89-FF2755C6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313F8-D6AB-42BE-9B66-535E8636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8B41550A-2CBF-45B5-B4DA-4602CA80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209EE-9F19-4D95-A3BC-4BB15A404C7D}"/>
              </a:ext>
            </a:extLst>
          </p:cNvPr>
          <p:cNvSpPr/>
          <p:nvPr/>
        </p:nvSpPr>
        <p:spPr>
          <a:xfrm>
            <a:off x="296476" y="5225033"/>
            <a:ext cx="603480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грустное? – можно заболеть, и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придётся дома сидеть. </a:t>
            </a:r>
            <a:endParaRPr lang="ru-RU" sz="22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02D33D8-68E9-442B-BC36-833A1C66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826">
            <a:off x="4344178" y="1095016"/>
            <a:ext cx="7213058" cy="36065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C7D75C6A-24AB-484B-9459-473E10E8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83" y="4150812"/>
            <a:ext cx="3501976" cy="27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3227" y="386084"/>
            <a:ext cx="574862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- веселое время года или грустное?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8" y="947085"/>
            <a:ext cx="4779338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(ТРИЗ)  -  почему  веселое?  -  можно  кататься  на  санках,  играть  в  снежки,  с горки кататься на коньках.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2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20920569" flipH="1">
            <a:off x="4372521" y="1056220"/>
            <a:ext cx="7182076" cy="35937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D0AA2-916A-44CA-8E7C-2BEE10C7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90D93-BF20-4F37-A2EA-24B5798F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6E2D1C34-B1E3-4013-AB4C-C3ECAF1E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B1C5C1-8DE9-4400-842A-255717A5147F}"/>
              </a:ext>
            </a:extLst>
          </p:cNvPr>
          <p:cNvSpPr/>
          <p:nvPr/>
        </p:nvSpPr>
        <p:spPr>
          <a:xfrm>
            <a:off x="239151" y="365125"/>
            <a:ext cx="11704320" cy="244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Дыхательное  упражнение  «Снежинка» (1  минута)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 себе,  к  вам  на  варежку  упала  снежинка.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 ее  сдуть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(вдох  носом  и  короткий  сильный  выдох),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раз подуть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(вдох  носом  и  медленный  выдох  через  сомкнутые  губы).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 на  варежку  упало  несколько  снежинок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(вдох  носом  и 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медленный прерывистый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выдох).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C6634104-4558-4CBE-800E-6BBFABE5E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/>
          <a:stretch/>
        </p:blipFill>
        <p:spPr bwMode="auto">
          <a:xfrm>
            <a:off x="3447287" y="2810923"/>
            <a:ext cx="4220307" cy="32735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704</Words>
  <Application>Microsoft Office PowerPoint</Application>
  <PresentationFormat>Произвольный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Лариса</cp:lastModifiedBy>
  <cp:revision>20</cp:revision>
  <dcterms:created xsi:type="dcterms:W3CDTF">2020-12-14T14:42:00Z</dcterms:created>
  <dcterms:modified xsi:type="dcterms:W3CDTF">2020-12-16T09:07:06Z</dcterms:modified>
</cp:coreProperties>
</file>