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3" r:id="rId2"/>
    <p:sldId id="273" r:id="rId3"/>
    <p:sldId id="274" r:id="rId4"/>
    <p:sldId id="270" r:id="rId5"/>
    <p:sldId id="267" r:id="rId6"/>
  </p:sldIdLst>
  <p:sldSz cx="9144000" cy="6858000" type="screen4x3"/>
  <p:notesSz cx="6858000" cy="9144000"/>
  <p:custDataLst>
    <p:tags r:id="rId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6E52F"/>
    <a:srgbClr val="ADE72D"/>
    <a:srgbClr val="E1F3FF"/>
    <a:srgbClr val="BDE4FF"/>
    <a:srgbClr val="BDEE6E"/>
    <a:srgbClr val="A5E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135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9BC44-F8DB-4404-947F-8F9EB881A9BA}" type="datetimeFigureOut">
              <a:rPr lang="ru-RU" smtClean="0"/>
              <a:t>16.12.2021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9418-4396-454F-A892-9A20AA0232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026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C9418-4396-454F-A892-9A20AA0232E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40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AB607-F3C5-476A-BDE9-00865A1D3B50}" type="datetimeFigureOut">
              <a:rPr lang="ru-RU" smtClean="0"/>
              <a:pPr/>
              <a:t>16.12.2021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BD9FD-B628-43D0-B691-884CA813D95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nachalo4ka.ru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maam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Рисунок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70" y="0"/>
            <a:ext cx="899625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6E52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Рисунок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187495"/>
            <a:ext cx="2834406" cy="670505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6BD522F8-64C7-4EF9-A6FC-74ABA2D49B44}"/>
              </a:ext>
            </a:extLst>
          </p:cNvPr>
          <p:cNvSpPr/>
          <p:nvPr/>
        </p:nvSpPr>
        <p:spPr>
          <a:xfrm>
            <a:off x="358390" y="2613392"/>
            <a:ext cx="8427218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БЛОК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АЗБУКА НАСТРОЕНИЯ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№ 10</a:t>
            </a:r>
          </a:p>
        </p:txBody>
      </p:sp>
      <p:sp>
        <p:nvSpPr>
          <p:cNvPr id="21" name="Подзаголовок 8">
            <a:extLst>
              <a:ext uri="{FF2B5EF4-FFF2-40B4-BE49-F238E27FC236}">
                <a16:creationId xmlns:a16="http://schemas.microsoft.com/office/drawing/2014/main" id="{3E586044-9792-4DA0-A3A3-6DD9478A3F8A}"/>
              </a:ext>
            </a:extLst>
          </p:cNvPr>
          <p:cNvSpPr txBox="1">
            <a:spLocks/>
          </p:cNvSpPr>
          <p:nvPr/>
        </p:nvSpPr>
        <p:spPr>
          <a:xfrm>
            <a:off x="6012160" y="6033555"/>
            <a:ext cx="4223392" cy="6858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 Цурло Е.А.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B6BC44-8DEA-41E3-800D-8374F3D90EED}"/>
              </a:ext>
            </a:extLst>
          </p:cNvPr>
          <p:cNvSpPr txBox="1"/>
          <p:nvPr/>
        </p:nvSpPr>
        <p:spPr>
          <a:xfrm>
            <a:off x="247510" y="107993"/>
            <a:ext cx="86908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</a:rPr>
              <a:t>Муниципальное бюджетное дошкольное образовательное учреждение детский сад «Оленёнок»</a:t>
            </a:r>
            <a:br>
              <a:rPr lang="ru-RU" sz="1400" b="1" dirty="0">
                <a:solidFill>
                  <a:srgbClr val="0070C0"/>
                </a:solidFill>
              </a:rPr>
            </a:br>
            <a:endParaRPr lang="ru-RU" sz="1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496057-A754-4702-A416-C6A298643C43}"/>
              </a:ext>
            </a:extLst>
          </p:cNvPr>
          <p:cNvSpPr txBox="1"/>
          <p:nvPr/>
        </p:nvSpPr>
        <p:spPr>
          <a:xfrm>
            <a:off x="611560" y="404664"/>
            <a:ext cx="7920880" cy="2214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«Вежливые роботы»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водящий, а ты робот, который выполняет движения только после слова «пожалуйста». Например, «Встань на колено, а руки положи на голову, пожалуйста». «А теперь поменяй ногу» (слово «пожалуйста» не сказали, значит движение не выполняется). Меняемся ролями.</a:t>
            </a:r>
          </a:p>
        </p:txBody>
      </p:sp>
      <p:pic>
        <p:nvPicPr>
          <p:cNvPr id="3074" name="Picture 2" descr="Робот PNG">
            <a:extLst>
              <a:ext uri="{FF2B5EF4-FFF2-40B4-BE49-F238E27FC236}">
                <a16:creationId xmlns:a16="http://schemas.microsoft.com/office/drawing/2014/main" id="{A24C45D2-F359-4567-A49D-9405A90CF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81855"/>
            <a:ext cx="3076925" cy="27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EEC7CDB-1A91-4369-9796-63BF8C2612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133852"/>
            <a:ext cx="3240360" cy="292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25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8A0278-BEB5-4B9B-AED1-7A62244646B9}"/>
              </a:ext>
            </a:extLst>
          </p:cNvPr>
          <p:cNvSpPr txBox="1"/>
          <p:nvPr/>
        </p:nvSpPr>
        <p:spPr>
          <a:xfrm>
            <a:off x="215516" y="260648"/>
            <a:ext cx="8712968" cy="3861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28600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игра «Насос и мяч»</a:t>
            </a:r>
          </a:p>
          <a:p>
            <a:pPr indent="228600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буду насосом, а ты мячом, который я буду надувать. Мяч стоит, обмякнув всем телом, на полусогнутых ногах, руки и шея расслаблены. Корпус слегка наклонен вперед, голова опущена (мяч не наполнен воздухом). Я надуваю мяч (сопровождаются слова с движениями рук и звуком «с»). С каждой подачей воздуха мяч надувается все больше. Сначала ноги выпрямляются, потом выпрямляется туловище, далее голова поднимается, надуваются щеки и руки слегка приподнимаются. Мяч надут. Я выдергиваю из мяча шланг насоса… Из мяча с силой выходит воздух со звуком «ш». Тело (мяч) вновь обмякло. Меняемся ролями.</a:t>
            </a:r>
            <a:endParaRPr lang="ru-RU" sz="2000" b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AE10DF7-C763-4E49-BE3C-74D1EEFA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5058810"/>
            <a:ext cx="1368152" cy="130236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5D79A86-5939-4ADC-889E-0C46B88602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618" y="3931143"/>
            <a:ext cx="2338037" cy="250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A356FB6-5C12-4059-9C2C-20BB1578943B}"/>
              </a:ext>
            </a:extLst>
          </p:cNvPr>
          <p:cNvSpPr txBox="1"/>
          <p:nvPr/>
        </p:nvSpPr>
        <p:spPr>
          <a:xfrm>
            <a:off x="323528" y="332656"/>
            <a:ext cx="8280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Упражнение «Простые вопросы»</a:t>
            </a:r>
          </a:p>
          <a:p>
            <a:pPr algn="ctr"/>
            <a:endParaRPr lang="ru-RU" sz="2400" b="1" dirty="0">
              <a:solidFill>
                <a:srgbClr val="7030A0"/>
              </a:solidFill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тебе буду задавать простые вопросы (например, о цвете стен в комнате, о текущем времени года, имени родителя и т.д.), а ты отвечаешь только после слова «говори». Меняемся.</a:t>
            </a:r>
          </a:p>
        </p:txBody>
      </p:sp>
      <p:sp>
        <p:nvSpPr>
          <p:cNvPr id="2" name="AutoShape 2" descr="Букет цветов PNG">
            <a:extLst>
              <a:ext uri="{FF2B5EF4-FFF2-40B4-BE49-F238E27FC236}">
                <a16:creationId xmlns:a16="http://schemas.microsoft.com/office/drawing/2014/main" id="{4344BB6C-D73C-4924-ACFA-A4BD50F7A6D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Дети PNG">
            <a:extLst>
              <a:ext uri="{FF2B5EF4-FFF2-40B4-BE49-F238E27FC236}">
                <a16:creationId xmlns:a16="http://schemas.microsoft.com/office/drawing/2014/main" id="{CD65977B-7436-4449-9E50-CC654CD6C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440" y="2348880"/>
            <a:ext cx="2985120" cy="3709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22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806C9E1-9542-4327-B3FB-D4096838EB7F}"/>
              </a:ext>
            </a:extLst>
          </p:cNvPr>
          <p:cNvSpPr txBox="1"/>
          <p:nvPr/>
        </p:nvSpPr>
        <p:spPr>
          <a:xfrm>
            <a:off x="2123728" y="764704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</a:rPr>
              <a:t>Использованная литература: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8F3D5C-2A6F-42B9-BB8F-5B99FFDE0A80}"/>
              </a:ext>
            </a:extLst>
          </p:cNvPr>
          <p:cNvSpPr txBox="1"/>
          <p:nvPr/>
        </p:nvSpPr>
        <p:spPr>
          <a:xfrm>
            <a:off x="2483768" y="1700808"/>
            <a:ext cx="63367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Шаблоны презентации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http://nachalo4ka.ru/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</a:rPr>
              <a:t>Проект Розалии Герасимовой «Давайте жить дружно» </a:t>
            </a:r>
            <a:r>
              <a:rPr lang="en-US" sz="2400" dirty="0">
                <a:solidFill>
                  <a:schemeClr val="accent4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https://www.maam.ru/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>
                <a:solidFill>
                  <a:schemeClr val="accent4">
                    <a:lumMod val="50000"/>
                  </a:schemeClr>
                </a:solidFill>
              </a:rPr>
              <a:t>https://clipart-best.com/ru/</a:t>
            </a: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endParaRPr lang="ru-RU" sz="24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3dc5af986ae3f304d81ffe6f9be792cc832da"/>
</p:tagLst>
</file>

<file path=ppt/theme/theme1.xml><?xml version="1.0" encoding="utf-8"?>
<a:theme xmlns:a="http://schemas.openxmlformats.org/drawingml/2006/main" name="Тема Office">
  <a:themeElements>
    <a:clrScheme name="Другая 18">
      <a:dk1>
        <a:srgbClr val="FFFFFF"/>
      </a:dk1>
      <a:lt1>
        <a:srgbClr val="EFF9E7"/>
      </a:lt1>
      <a:dk2>
        <a:srgbClr val="FFFFFF"/>
      </a:dk2>
      <a:lt2>
        <a:srgbClr val="84F133"/>
      </a:lt2>
      <a:accent1>
        <a:srgbClr val="70EF11"/>
      </a:accent1>
      <a:accent2>
        <a:srgbClr val="B7E390"/>
      </a:accent2>
      <a:accent3>
        <a:srgbClr val="FEB80A"/>
      </a:accent3>
      <a:accent4>
        <a:srgbClr val="00ADDC"/>
      </a:accent4>
      <a:accent5>
        <a:srgbClr val="D5EFC0"/>
      </a:accent5>
      <a:accent6>
        <a:srgbClr val="1AB39F"/>
      </a:accent6>
      <a:hlink>
        <a:srgbClr val="D5EFC0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33468</TotalTime>
  <Words>284</Words>
  <Application>Microsoft Office PowerPoint</Application>
  <PresentationFormat>Экран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Админ</cp:lastModifiedBy>
  <cp:revision>50</cp:revision>
  <dcterms:created xsi:type="dcterms:W3CDTF">2014-05-21T09:23:04Z</dcterms:created>
  <dcterms:modified xsi:type="dcterms:W3CDTF">2021-12-17T06:15:42Z</dcterms:modified>
</cp:coreProperties>
</file>