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73" r:id="rId3"/>
    <p:sldId id="274" r:id="rId4"/>
    <p:sldId id="270" r:id="rId5"/>
    <p:sldId id="26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9418-4396-454F-A892-9A20AA0232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70" y="0"/>
            <a:ext cx="89962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D522F8-64C7-4EF9-A6FC-74ABA2D49B44}"/>
              </a:ext>
            </a:extLst>
          </p:cNvPr>
          <p:cNvSpPr/>
          <p:nvPr/>
        </p:nvSpPr>
        <p:spPr>
          <a:xfrm>
            <a:off x="358390" y="2613392"/>
            <a:ext cx="84272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11</a:t>
            </a: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012160" y="6033555"/>
            <a:ext cx="4223392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6BC44-8DEA-41E3-800D-8374F3D90EED}"/>
              </a:ext>
            </a:extLst>
          </p:cNvPr>
          <p:cNvSpPr txBox="1"/>
          <p:nvPr/>
        </p:nvSpPr>
        <p:spPr>
          <a:xfrm>
            <a:off x="247510" y="107993"/>
            <a:ext cx="869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96057-A754-4702-A416-C6A298643C43}"/>
              </a:ext>
            </a:extLst>
          </p:cNvPr>
          <p:cNvSpPr txBox="1"/>
          <p:nvPr/>
        </p:nvSpPr>
        <p:spPr>
          <a:xfrm>
            <a:off x="611560" y="404664"/>
            <a:ext cx="7920880" cy="221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Игра-</a:t>
            </a:r>
            <a:r>
              <a:rPr lang="ru-RU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мирилка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«Если бы я был тобой»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Представь, что мы с тобой поссорились, например: ты не убрала на место игрушки после того, как поиграла. М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 с тобой поменяемся местами: ты будешь мной (мама), а я тобой (дочь). Сейчас все эти действия мы повторяем и каждый из нас объяснит, почему так поступил (свое поведение).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FF692E-3CA3-4C1E-A932-6798ED7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284984"/>
            <a:ext cx="2783210" cy="30193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0B6C97-103F-4F53-9C21-FB7B4FD3A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708920"/>
            <a:ext cx="2225416" cy="22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8A0278-BEB5-4B9B-AED1-7A62244646B9}"/>
              </a:ext>
            </a:extLst>
          </p:cNvPr>
          <p:cNvSpPr txBox="1"/>
          <p:nvPr/>
        </p:nvSpPr>
        <p:spPr>
          <a:xfrm>
            <a:off x="395536" y="253409"/>
            <a:ext cx="8352928" cy="287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Смешинка и злючка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 на картинки. На одном веселая девочка, а на другом-злая. Какое настроение у детей изображенных на картинках? Как ты узнал? Давай посмотрим как расположены ротик, брови. Какая поза? Как ты думаешь, что произошло у девочек (что хорошего, что плохого). А теперь подойдем к зеркалу и изобразим сначала веселое выражение лица, а потом сердитое. Давай сравним с рисунками. Как думаешь у нас получилось?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863216D-5C36-440C-B965-61D043000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-766" r="6607"/>
          <a:stretch/>
        </p:blipFill>
        <p:spPr bwMode="auto">
          <a:xfrm>
            <a:off x="1259632" y="3045583"/>
            <a:ext cx="3312368" cy="3559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98D57F-3183-4EAA-A12D-FBED20110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1" r="9223"/>
          <a:stretch/>
        </p:blipFill>
        <p:spPr>
          <a:xfrm>
            <a:off x="4932040" y="3045583"/>
            <a:ext cx="3158125" cy="355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4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56FB6-5C12-4059-9C2C-20BB1578943B}"/>
              </a:ext>
            </a:extLst>
          </p:cNvPr>
          <p:cNvSpPr txBox="1"/>
          <p:nvPr/>
        </p:nvSpPr>
        <p:spPr>
          <a:xfrm>
            <a:off x="323528" y="332656"/>
            <a:ext cx="828092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Упражнение «Рисуем настроение»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Я предлагаю тебе нарисовать какое твое настроение сейчас. Я буду рисовать тоже.  А потом мы обменяемся рисунками. Ты скажешь, что нарисовала я, а я, что ты. </a:t>
            </a:r>
          </a:p>
        </p:txBody>
      </p:sp>
      <p:sp>
        <p:nvSpPr>
          <p:cNvPr id="4" name="AutoShape 2" descr="Футбол PNG">
            <a:extLst>
              <a:ext uri="{FF2B5EF4-FFF2-40B4-BE49-F238E27FC236}">
                <a16:creationId xmlns:a16="http://schemas.microsoft.com/office/drawing/2014/main" id="{518FF708-3AED-4834-916A-63ED00A55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106FEA-5AB0-4CD1-AC18-DA24AFC6D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025427"/>
            <a:ext cx="4469760" cy="4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06C9E1-9542-4327-B3FB-D4096838EB7F}"/>
              </a:ext>
            </a:extLst>
          </p:cNvPr>
          <p:cNvSpPr txBox="1"/>
          <p:nvPr/>
        </p:nvSpPr>
        <p:spPr>
          <a:xfrm>
            <a:off x="2123728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Использованная литература: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3D5C-2A6F-42B9-BB8F-5B99FFDE0A80}"/>
              </a:ext>
            </a:extLst>
          </p:cNvPr>
          <p:cNvSpPr txBox="1"/>
          <p:nvPr/>
        </p:nvSpPr>
        <p:spPr>
          <a:xfrm>
            <a:off x="2483768" y="1700808"/>
            <a:ext cx="6336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32150</TotalTime>
  <Words>251</Words>
  <Application>Microsoft Office PowerPoint</Application>
  <PresentationFormat>Экран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55</cp:revision>
  <dcterms:created xsi:type="dcterms:W3CDTF">2014-05-21T09:23:04Z</dcterms:created>
  <dcterms:modified xsi:type="dcterms:W3CDTF">2021-12-16T06:47:02Z</dcterms:modified>
</cp:coreProperties>
</file>