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73" r:id="rId3"/>
    <p:sldId id="274" r:id="rId4"/>
    <p:sldId id="270" r:id="rId5"/>
    <p:sldId id="267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52F"/>
    <a:srgbClr val="ADE72D"/>
    <a:srgbClr val="E1F3FF"/>
    <a:srgbClr val="BDE4FF"/>
    <a:srgbClr val="BDEE6E"/>
    <a:srgbClr val="A5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9BC44-F8DB-4404-947F-8F9EB881A9BA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9418-4396-454F-A892-9A20AA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2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C9418-4396-454F-A892-9A20AA0232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B607-F3C5-476A-BDE9-00865A1D3B50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achalo4ka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lipart-best.com/ru/" TargetMode="External"/><Relationship Id="rId4" Type="http://schemas.openxmlformats.org/officeDocument/2006/relationships/hyperlink" Target="https://www.maa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70" y="0"/>
            <a:ext cx="899625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86E52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87495"/>
            <a:ext cx="2834406" cy="67050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BD522F8-64C7-4EF9-A6FC-74ABA2D49B44}"/>
              </a:ext>
            </a:extLst>
          </p:cNvPr>
          <p:cNvSpPr/>
          <p:nvPr/>
        </p:nvSpPr>
        <p:spPr>
          <a:xfrm>
            <a:off x="358390" y="2613392"/>
            <a:ext cx="84272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НАСТРОЕНИЯ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15</a:t>
            </a:r>
          </a:p>
        </p:txBody>
      </p:sp>
      <p:sp>
        <p:nvSpPr>
          <p:cNvPr id="21" name="Подзаголовок 8">
            <a:extLst>
              <a:ext uri="{FF2B5EF4-FFF2-40B4-BE49-F238E27FC236}">
                <a16:creationId xmlns:a16="http://schemas.microsoft.com/office/drawing/2014/main" id="{3E586044-9792-4DA0-A3A3-6DD9478A3F8A}"/>
              </a:ext>
            </a:extLst>
          </p:cNvPr>
          <p:cNvSpPr txBox="1">
            <a:spLocks/>
          </p:cNvSpPr>
          <p:nvPr/>
        </p:nvSpPr>
        <p:spPr>
          <a:xfrm>
            <a:off x="6012160" y="6033555"/>
            <a:ext cx="4223392" cy="6858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Цурло Е.А.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B6BC44-8DEA-41E3-800D-8374F3D90EED}"/>
              </a:ext>
            </a:extLst>
          </p:cNvPr>
          <p:cNvSpPr txBox="1"/>
          <p:nvPr/>
        </p:nvSpPr>
        <p:spPr>
          <a:xfrm>
            <a:off x="247510" y="107993"/>
            <a:ext cx="8690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Муниципальное бюджетное дошкольное образовательное учреждение детский сад «Оленёнок»</a:t>
            </a:r>
            <a:br>
              <a:rPr lang="ru-RU" sz="1400" b="1" dirty="0">
                <a:solidFill>
                  <a:srgbClr val="0070C0"/>
                </a:solidFill>
              </a:rPr>
            </a:b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496057-A754-4702-A416-C6A298643C43}"/>
              </a:ext>
            </a:extLst>
          </p:cNvPr>
          <p:cNvSpPr txBox="1"/>
          <p:nvPr/>
        </p:nvSpPr>
        <p:spPr>
          <a:xfrm>
            <a:off x="544234" y="751051"/>
            <a:ext cx="7920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effectLst/>
                <a:latin typeface="Open Sans" panose="020B0606030504020204" pitchFamily="34" charset="0"/>
              </a:rPr>
              <a:t>Упражнение 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«Любопытная Варвара»</a:t>
            </a: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98A2F2-4BB5-44CC-ABE2-EEAB85123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674" y="90100"/>
            <a:ext cx="134652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32CA82-52A5-4CB3-A391-D384D0E07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94" y="2499279"/>
            <a:ext cx="1353429" cy="1859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1EEE1B-2F61-4330-B644-5207B1F48337}"/>
              </a:ext>
            </a:extLst>
          </p:cNvPr>
          <p:cNvSpPr txBox="1"/>
          <p:nvPr/>
        </p:nvSpPr>
        <p:spPr>
          <a:xfrm>
            <a:off x="1835696" y="1628800"/>
            <a:ext cx="69847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, serif"/>
              </a:rPr>
              <a:t>Поверни голову влево, постарайся это сделать так, чтобы увидеть как можно дальше. Сейчас мышцы шеи напряжены! Потрогайте шею справа, мышцы стали твердые, как каменные. Вернись в исходное положение. Аналогично в другую сторону. Вдох – пауза, выдох – пауза.</a:t>
            </a:r>
            <a:endParaRPr lang="ru-RU" sz="2000" b="0" i="0" dirty="0">
              <a:solidFill>
                <a:schemeClr val="accent4">
                  <a:lumMod val="5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7030A0"/>
                </a:solidFill>
                <a:effectLst/>
                <a:latin typeface="Times New Roman, serif"/>
              </a:rPr>
              <a:t>Любопытная Варвара</a:t>
            </a:r>
            <a:endParaRPr lang="ru-RU" sz="2000" b="0" i="0" dirty="0">
              <a:solidFill>
                <a:srgbClr val="7030A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7030A0"/>
                </a:solidFill>
                <a:effectLst/>
                <a:latin typeface="Times New Roman, serif"/>
              </a:rPr>
              <a:t>Смотрит влево...</a:t>
            </a:r>
            <a:endParaRPr lang="ru-RU" sz="2000" b="0" i="0" dirty="0">
              <a:solidFill>
                <a:srgbClr val="7030A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7030A0"/>
                </a:solidFill>
                <a:effectLst/>
                <a:latin typeface="Times New Roman, serif"/>
              </a:rPr>
              <a:t>Смотрит вправо...</a:t>
            </a:r>
            <a:endParaRPr lang="ru-RU" sz="2000" b="0" i="0" dirty="0">
              <a:solidFill>
                <a:srgbClr val="7030A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7030A0"/>
                </a:solidFill>
                <a:effectLst/>
                <a:latin typeface="Times New Roman, serif"/>
              </a:rPr>
              <a:t>А потом опять вперед –</a:t>
            </a:r>
            <a:endParaRPr lang="ru-RU" sz="2000" b="0" i="0" dirty="0">
              <a:solidFill>
                <a:srgbClr val="7030A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7030A0"/>
                </a:solidFill>
                <a:effectLst/>
                <a:latin typeface="Times New Roman, serif"/>
              </a:rPr>
              <a:t>тут немного отдохнет.</a:t>
            </a:r>
            <a:endParaRPr lang="ru-RU" sz="2000" b="0" i="0" dirty="0">
              <a:solidFill>
                <a:srgbClr val="7030A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7030A0"/>
                </a:solidFill>
                <a:effectLst/>
                <a:latin typeface="Times New Roman, serif"/>
              </a:rPr>
              <a:t>Шея не напряжена, а расслаблена».</a:t>
            </a:r>
            <a:endParaRPr lang="ru-RU" sz="2000" b="0" i="0" dirty="0">
              <a:solidFill>
                <a:srgbClr val="7030A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, serif"/>
              </a:rPr>
              <a:t>Движения повторяются по 2 раза в каждую сторону.</a:t>
            </a:r>
            <a:endParaRPr lang="ru-RU" sz="2000" b="0" i="0" dirty="0">
              <a:solidFill>
                <a:schemeClr val="accent4">
                  <a:lumMod val="50000"/>
                </a:schemeClr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4AFF9F87-1412-4EFD-A348-E1E318BB1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620688"/>
            <a:ext cx="7037611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i="0" dirty="0">
                <a:effectLst/>
                <a:latin typeface="Open Sans" panose="020B0606030504020204" pitchFamily="34" charset="0"/>
              </a:rPr>
              <a:t>Упражнение</a:t>
            </a:r>
            <a:r>
              <a:rPr lang="ru-RU" sz="2800" b="1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2800" b="1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«Травинка на ветру»</a:t>
            </a:r>
          </a:p>
          <a:p>
            <a:pPr algn="ctr"/>
            <a:endParaRPr lang="ru-RU" altLang="ru-RU" sz="2000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8A490D-B4A9-43F5-BA10-D0C78E7F4CCC}"/>
              </a:ext>
            </a:extLst>
          </p:cNvPr>
          <p:cNvSpPr txBox="1"/>
          <p:nvPr/>
        </p:nvSpPr>
        <p:spPr>
          <a:xfrm>
            <a:off x="890005" y="1650912"/>
            <a:ext cx="70376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7030A0"/>
                </a:solidFill>
                <a:effectLst/>
                <a:latin typeface="Times New Roman, serif"/>
              </a:rPr>
              <a:t>Изобрази всем телом травинку (сядь на пятки, руки вытяни вверх, сделай вдох).</a:t>
            </a:r>
          </a:p>
          <a:p>
            <a:pPr algn="just"/>
            <a:r>
              <a:rPr lang="ru-RU" sz="20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, serif"/>
              </a:rPr>
              <a:t>«Начинает дуть ветер, и травинка наклоняется до земли </a:t>
            </a:r>
            <a:r>
              <a:rPr lang="ru-RU" sz="2000" b="0" i="0" dirty="0">
                <a:solidFill>
                  <a:srgbClr val="7030A0"/>
                </a:solidFill>
                <a:effectLst/>
                <a:latin typeface="Times New Roman, serif"/>
              </a:rPr>
              <a:t>(выдох, наклони туловище вперед, пока грудь не коснется бедер; руки при этом вытягиваются вперед, ладони на полу; не меняй положения туловища, потяни руки по полу еще дальше вперед). </a:t>
            </a:r>
            <a:r>
              <a:rPr lang="ru-RU" sz="20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, serif"/>
              </a:rPr>
              <a:t>Ветер стихает, травинка выпрямляется и тянется к солнышку </a:t>
            </a:r>
            <a:r>
              <a:rPr lang="ru-RU" sz="2000" b="0" i="0" dirty="0">
                <a:solidFill>
                  <a:srgbClr val="7030A0"/>
                </a:solidFill>
                <a:effectLst/>
                <a:latin typeface="Times New Roman, serif"/>
              </a:rPr>
              <a:t>(на вдохе вернись в исходное положение, потянись вверх)».</a:t>
            </a:r>
            <a:endParaRPr lang="ru-RU" sz="2000" b="0" i="0" dirty="0">
              <a:solidFill>
                <a:srgbClr val="7030A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179165-FF2A-4398-A9B7-3CD947B92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5030">
            <a:off x="5145785" y="4683288"/>
            <a:ext cx="4333911" cy="19545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E9AC86-BD30-43F6-8193-4F6C17311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1749">
            <a:off x="2194354" y="4510848"/>
            <a:ext cx="4755292" cy="21459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AD72D8-0FA2-4DC4-BB0B-C3A252DC3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164">
            <a:off x="-415844" y="4657293"/>
            <a:ext cx="4755292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Футбол PNG">
            <a:extLst>
              <a:ext uri="{FF2B5EF4-FFF2-40B4-BE49-F238E27FC236}">
                <a16:creationId xmlns:a16="http://schemas.microsoft.com/office/drawing/2014/main" id="{518FF708-3AED-4834-916A-63ED00A553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7EA37-F6B5-4D01-ADF3-591386733C06}"/>
              </a:ext>
            </a:extLst>
          </p:cNvPr>
          <p:cNvSpPr txBox="1"/>
          <p:nvPr/>
        </p:nvSpPr>
        <p:spPr>
          <a:xfrm>
            <a:off x="262401" y="188640"/>
            <a:ext cx="827003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Упражнение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800" b="1" i="0" dirty="0">
                <a:solidFill>
                  <a:srgbClr val="00B050"/>
                </a:solidFill>
                <a:effectLst/>
                <a:latin typeface="Open Sans" panose="020B0606030504020204" pitchFamily="34" charset="0"/>
              </a:rPr>
              <a:t>«КОРАБЛИК»</a:t>
            </a:r>
          </a:p>
          <a:p>
            <a:pPr algn="ctr"/>
            <a:endParaRPr lang="ru-RU" sz="2800" b="1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7030A0"/>
                </a:solidFill>
                <a:effectLst/>
                <a:latin typeface="Times New Roman, serif"/>
              </a:rPr>
              <a:t>«Представь себе, что </a:t>
            </a:r>
            <a:r>
              <a:rPr lang="ru-RU" sz="2000" dirty="0">
                <a:solidFill>
                  <a:srgbClr val="7030A0"/>
                </a:solidFill>
                <a:latin typeface="Times New Roman, serif"/>
              </a:rPr>
              <a:t>ты</a:t>
            </a:r>
            <a:r>
              <a:rPr lang="ru-RU" sz="2000" b="0" i="0" dirty="0">
                <a:solidFill>
                  <a:srgbClr val="7030A0"/>
                </a:solidFill>
                <a:effectLst/>
                <a:latin typeface="Times New Roman, serif"/>
              </a:rPr>
              <a:t> на корабле. Качает. Чтобы не упасть, расставь ноги шире и прижмите их к полу. Руки сцепи за спиной. Качнуло палубу. Прижмите к полу правую ногу. 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, serif"/>
              </a:rPr>
              <a:t>(Правая нога напряжена, левая расслаблена и немного согнута в колене, носком касается пола.) </a:t>
            </a:r>
            <a:r>
              <a:rPr lang="ru-RU" sz="2000" b="0" i="0" dirty="0">
                <a:solidFill>
                  <a:srgbClr val="7030A0"/>
                </a:solidFill>
                <a:effectLst/>
                <a:latin typeface="Times New Roman, serif"/>
              </a:rPr>
              <a:t>Выпрямись. Расслабь ногу. Качнуло в другую сторону. Прижмите к полу левую ногу. Выпрямись. Вдох – пауза, выдох –пауза.</a:t>
            </a:r>
            <a:endParaRPr lang="ru-RU" sz="2000" b="0" i="0" dirty="0">
              <a:solidFill>
                <a:srgbClr val="7030A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70C0"/>
                </a:solidFill>
                <a:effectLst/>
                <a:latin typeface="Times New Roman, serif"/>
              </a:rPr>
              <a:t>Стало палубу качать.</a:t>
            </a:r>
            <a:endParaRPr lang="ru-RU" sz="2000" b="0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70C0"/>
                </a:solidFill>
                <a:effectLst/>
                <a:latin typeface="Times New Roman, serif"/>
              </a:rPr>
              <a:t>Ногу к палубе прижать.</a:t>
            </a:r>
            <a:endParaRPr lang="ru-RU" sz="2000" b="0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70C0"/>
                </a:solidFill>
                <a:effectLst/>
                <a:latin typeface="Times New Roman, serif"/>
              </a:rPr>
              <a:t>Крепче ногу прижимаем,</a:t>
            </a:r>
            <a:endParaRPr lang="ru-RU" sz="2000" b="0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70C0"/>
                </a:solidFill>
                <a:effectLst/>
                <a:latin typeface="Times New Roman, serif"/>
              </a:rPr>
              <a:t>А другую – расслабляем.</a:t>
            </a:r>
            <a:endParaRPr lang="ru-RU" sz="2000" b="0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FF0000"/>
                </a:solidFill>
                <a:effectLst/>
                <a:latin typeface="Times New Roman, serif"/>
              </a:rPr>
              <a:t>А теперь для другой ноги. </a:t>
            </a:r>
            <a:endParaRPr lang="ru-RU" sz="2000" b="0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5AE817-A0DE-4935-B84A-70D6B70E5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095365"/>
            <a:ext cx="3756524" cy="357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806C9E1-9542-4327-B3FB-D4096838EB7F}"/>
              </a:ext>
            </a:extLst>
          </p:cNvPr>
          <p:cNvSpPr txBox="1"/>
          <p:nvPr/>
        </p:nvSpPr>
        <p:spPr>
          <a:xfrm>
            <a:off x="2123728" y="76470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</a:rPr>
              <a:t>Использованная литература: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F3D5C-2A6F-42B9-BB8F-5B99FFDE0A80}"/>
              </a:ext>
            </a:extLst>
          </p:cNvPr>
          <p:cNvSpPr txBox="1"/>
          <p:nvPr/>
        </p:nvSpPr>
        <p:spPr>
          <a:xfrm>
            <a:off x="2483768" y="1700808"/>
            <a:ext cx="63367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rgbClr val="00B050"/>
                </a:solidFill>
              </a:rPr>
              <a:t>Шаблоны презентации </a:t>
            </a:r>
            <a:r>
              <a:rPr lang="en-US" sz="24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http://nachalo4ka.ru/</a:t>
            </a:r>
            <a:endParaRPr lang="ru-RU" sz="2400" dirty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00B050"/>
                </a:solidFill>
              </a:rPr>
              <a:t>Проект Розалии Герасимовой «Давайте жить дружно» </a:t>
            </a:r>
            <a:r>
              <a:rPr lang="en-US" sz="2400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https://www.maam.ru/</a:t>
            </a:r>
            <a:endParaRPr lang="ru-RU" sz="2400" dirty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https://clipart-best.com/ru/</a:t>
            </a:r>
            <a:endParaRPr lang="ru-RU" sz="2400" dirty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https://yandex.ru/images/search?text=</a:t>
            </a:r>
            <a:r>
              <a:rPr lang="ru-RU" sz="2400" dirty="0">
                <a:solidFill>
                  <a:srgbClr val="00B050"/>
                </a:solidFill>
              </a:rPr>
              <a:t>Стрелолист%20можжевельник%20ковыль&amp;</a:t>
            </a:r>
            <a:r>
              <a:rPr lang="en-US" sz="2400" dirty="0">
                <a:solidFill>
                  <a:srgbClr val="00B050"/>
                </a:solidFill>
              </a:rPr>
              <a:t>source=related-duck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dc5af986ae3f304d81ffe6f9be792cc832da"/>
</p:tagLst>
</file>

<file path=ppt/theme/theme1.xml><?xml version="1.0" encoding="utf-8"?>
<a:theme xmlns:a="http://schemas.openxmlformats.org/drawingml/2006/main" name="Тема Office">
  <a:themeElements>
    <a:clrScheme name="Другая 18">
      <a:dk1>
        <a:srgbClr val="FFFFFF"/>
      </a:dk1>
      <a:lt1>
        <a:srgbClr val="EFF9E7"/>
      </a:lt1>
      <a:dk2>
        <a:srgbClr val="FFFFFF"/>
      </a:dk2>
      <a:lt2>
        <a:srgbClr val="84F133"/>
      </a:lt2>
      <a:accent1>
        <a:srgbClr val="70EF11"/>
      </a:accent1>
      <a:accent2>
        <a:srgbClr val="B7E390"/>
      </a:accent2>
      <a:accent3>
        <a:srgbClr val="FEB80A"/>
      </a:accent3>
      <a:accent4>
        <a:srgbClr val="00ADDC"/>
      </a:accent4>
      <a:accent5>
        <a:srgbClr val="D5EFC0"/>
      </a:accent5>
      <a:accent6>
        <a:srgbClr val="1AB39F"/>
      </a:accent6>
      <a:hlink>
        <a:srgbClr val="D5EFC0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73376</TotalTime>
  <Words>368</Words>
  <Application>Microsoft Office PowerPoint</Application>
  <PresentationFormat>Экран (4:3)</PresentationFormat>
  <Paragraphs>33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Open Sans</vt:lpstr>
      <vt:lpstr>Times New Roman</vt:lpstr>
      <vt:lpstr>Times New Roman,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Админ</cp:lastModifiedBy>
  <cp:revision>68</cp:revision>
  <dcterms:created xsi:type="dcterms:W3CDTF">2014-05-21T09:23:04Z</dcterms:created>
  <dcterms:modified xsi:type="dcterms:W3CDTF">2022-02-10T09:26:15Z</dcterms:modified>
</cp:coreProperties>
</file>