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73" r:id="rId3"/>
    <p:sldId id="274" r:id="rId4"/>
    <p:sldId id="270" r:id="rId5"/>
    <p:sldId id="267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BC44-F8DB-4404-947F-8F9EB881A9B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9418-4396-454F-A892-9A20AA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9418-4396-454F-A892-9A20AA0232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ipart-best.com/ru/" TargetMode="Externa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70" y="0"/>
            <a:ext cx="899625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D522F8-64C7-4EF9-A6FC-74ABA2D49B44}"/>
              </a:ext>
            </a:extLst>
          </p:cNvPr>
          <p:cNvSpPr/>
          <p:nvPr/>
        </p:nvSpPr>
        <p:spPr>
          <a:xfrm>
            <a:off x="358390" y="2613392"/>
            <a:ext cx="84272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НАСТРОЕНИЯ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16</a:t>
            </a: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012160" y="6033555"/>
            <a:ext cx="4223392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6BC44-8DEA-41E3-800D-8374F3D90EED}"/>
              </a:ext>
            </a:extLst>
          </p:cNvPr>
          <p:cNvSpPr txBox="1"/>
          <p:nvPr/>
        </p:nvSpPr>
        <p:spPr>
          <a:xfrm>
            <a:off x="247510" y="107993"/>
            <a:ext cx="8690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96057-A754-4702-A416-C6A298643C43}"/>
              </a:ext>
            </a:extLst>
          </p:cNvPr>
          <p:cNvSpPr txBox="1"/>
          <p:nvPr/>
        </p:nvSpPr>
        <p:spPr>
          <a:xfrm>
            <a:off x="467544" y="349925"/>
            <a:ext cx="7920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effectLst/>
                <a:latin typeface="Open Sans" panose="020B0606030504020204" pitchFamily="34" charset="0"/>
              </a:rPr>
              <a:t>Упражнение 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«Пляж»</a:t>
            </a: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98A2F2-4BB5-44CC-ABE2-EEAB85123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674" y="90100"/>
            <a:ext cx="13465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85AE6-4063-4950-B53E-C87D534792A3}"/>
              </a:ext>
            </a:extLst>
          </p:cNvPr>
          <p:cNvSpPr txBox="1"/>
          <p:nvPr/>
        </p:nvSpPr>
        <p:spPr>
          <a:xfrm>
            <a:off x="323528" y="801257"/>
            <a:ext cx="84969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rgbClr val="00B0F0"/>
                </a:solidFill>
              </a:rPr>
              <a:t>Я предлагаю тебе лечь и закрыть глаза.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Представь себе, что ты лежишь на теплом песке. Ласково светит солнышко и согревает тебя. Веет легкий ветерок. Ты отдыхаешь и слушаешь шум прибоя. Наблюдаешь за игрой волн и танцами чаек над водой. Прислушивайся к своему телу. Почувствует позу, в которой ты лежишь. Удобно ли тебе? Измени свою позу так, чтобы тебе было максимально удобно и ты был максимально расслаблен. Представь себя всего целиком и запомни возникший образ. Потянись, сделай глубокий вдох и выдох, открой глаза, медленно сядь и аккуратно встань.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252068-BB9D-44CA-BFA6-507CBFEA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7072"/>
            <a:ext cx="5112568" cy="30022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1307EB-ED81-4468-87AC-D7E2EB624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20"/>
          <a:stretch/>
        </p:blipFill>
        <p:spPr>
          <a:xfrm rot="10800000">
            <a:off x="5112568" y="5613981"/>
            <a:ext cx="2592288" cy="29994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EB2CA9-2275-4D36-A347-F4998FF06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31" t="6645" b="-1084"/>
          <a:stretch/>
        </p:blipFill>
        <p:spPr>
          <a:xfrm rot="10800000">
            <a:off x="7452320" y="4025315"/>
            <a:ext cx="1691680" cy="28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AFF9F87-1412-4EFD-A348-E1E318BB1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32656"/>
            <a:ext cx="703761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i="0" dirty="0">
                <a:effectLst/>
                <a:latin typeface="Open Sans" panose="020B0606030504020204" pitchFamily="34" charset="0"/>
              </a:rPr>
              <a:t>Упражнение</a:t>
            </a:r>
            <a:r>
              <a:rPr lang="ru-RU" sz="2800" b="1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800" b="1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«Олени»</a:t>
            </a:r>
          </a:p>
          <a:p>
            <a:pPr algn="ctr"/>
            <a:endParaRPr lang="ru-RU" altLang="ru-RU" sz="20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23F47-6779-4338-AF39-396FE8F4249F}"/>
              </a:ext>
            </a:extLst>
          </p:cNvPr>
          <p:cNvSpPr txBox="1"/>
          <p:nvPr/>
        </p:nvSpPr>
        <p:spPr>
          <a:xfrm>
            <a:off x="467544" y="1268760"/>
            <a:ext cx="79928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1" dirty="0">
                <a:solidFill>
                  <a:srgbClr val="181818"/>
                </a:solidFill>
                <a:effectLst/>
                <a:latin typeface="Times New Roman, serif"/>
              </a:rPr>
              <a:t> 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, serif"/>
              </a:rPr>
              <a:t>«Представь себе, что мы – олени. Подними руки над головой, скрести их, широко расставив пальцы. Напряги руки. Они стали твердыми.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Нам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, serif"/>
              </a:rPr>
              <a:t> трудно и неудобно держать так руки, урони их на колени. Расслабь руки. Спокойно, Вдох – пауза. Выдох – пауза.</a:t>
            </a:r>
            <a:endParaRPr lang="ru-RU" sz="2000" b="0" i="0" dirty="0">
              <a:solidFill>
                <a:schemeClr val="accent4">
                  <a:lumMod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B0F0"/>
                </a:solidFill>
                <a:effectLst/>
                <a:latin typeface="Times New Roman, serif"/>
              </a:rPr>
              <a:t>Посмотрите: мы – олени!</a:t>
            </a:r>
            <a:endParaRPr lang="ru-RU" sz="2000" b="0" i="0" dirty="0">
              <a:solidFill>
                <a:srgbClr val="00B0F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B0F0"/>
                </a:solidFill>
                <a:effectLst/>
                <a:latin typeface="Times New Roman, serif"/>
              </a:rPr>
              <a:t>Рвется ветер нам навстречу.</a:t>
            </a:r>
            <a:endParaRPr lang="ru-RU" sz="2000" b="0" i="0" dirty="0">
              <a:solidFill>
                <a:srgbClr val="00B0F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B0F0"/>
                </a:solidFill>
                <a:effectLst/>
                <a:latin typeface="Times New Roman, serif"/>
              </a:rPr>
              <a:t>Ветер стих. Расправим плечи.</a:t>
            </a:r>
            <a:endParaRPr lang="ru-RU" sz="2000" b="0" i="0" dirty="0">
              <a:solidFill>
                <a:srgbClr val="00B0F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B0F0"/>
                </a:solidFill>
                <a:effectLst/>
                <a:latin typeface="Times New Roman, serif"/>
              </a:rPr>
              <a:t>Руки снова на колени.</a:t>
            </a:r>
            <a:endParaRPr lang="ru-RU" sz="2000" b="0" i="0" dirty="0">
              <a:solidFill>
                <a:srgbClr val="00B0F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B0F0"/>
                </a:solidFill>
                <a:effectLst/>
                <a:latin typeface="Times New Roman, serif"/>
              </a:rPr>
              <a:t>Руки не напряжены и расслаблены.</a:t>
            </a:r>
            <a:endParaRPr lang="ru-RU" sz="2000" b="0" i="0" dirty="0">
              <a:solidFill>
                <a:srgbClr val="00B0F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B0F0"/>
                </a:solidFill>
                <a:effectLst/>
                <a:latin typeface="Times New Roman, serif"/>
              </a:rPr>
              <a:t>Знайте , девочки и мальчики:</a:t>
            </a:r>
            <a:endParaRPr lang="ru-RU" sz="2000" b="0" i="0" dirty="0">
              <a:solidFill>
                <a:srgbClr val="00B0F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B0F0"/>
                </a:solidFill>
                <a:effectLst/>
                <a:latin typeface="Times New Roman, serif"/>
              </a:rPr>
              <a:t>Отдыхают </a:t>
            </a:r>
            <a:r>
              <a:rPr lang="ru-RU" sz="2000" dirty="0">
                <a:solidFill>
                  <a:srgbClr val="00B0F0"/>
                </a:solidFill>
                <a:latin typeface="Times New Roman, serif"/>
              </a:rPr>
              <a:t>наши</a:t>
            </a:r>
            <a:r>
              <a:rPr lang="ru-RU" sz="2000" b="0" i="0" dirty="0">
                <a:solidFill>
                  <a:srgbClr val="00B0F0"/>
                </a:solidFill>
                <a:effectLst/>
                <a:latin typeface="Times New Roman, serif"/>
              </a:rPr>
              <a:t> пальчики.</a:t>
            </a:r>
            <a:endParaRPr lang="ru-RU" sz="2000" b="0" i="0" dirty="0">
              <a:solidFill>
                <a:srgbClr val="00B0F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B0F0"/>
                </a:solidFill>
                <a:effectLst/>
                <a:latin typeface="Times New Roman, serif"/>
              </a:rPr>
              <a:t>Дышится легко, ровно, глубоко.</a:t>
            </a:r>
            <a:endParaRPr lang="ru-RU" sz="2000" b="0" i="0" dirty="0">
              <a:solidFill>
                <a:srgbClr val="00B0F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71CAD0-B7AA-404D-97FE-7B2E51ABB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80928"/>
            <a:ext cx="3960440" cy="3163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4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Футбол PNG">
            <a:extLst>
              <a:ext uri="{FF2B5EF4-FFF2-40B4-BE49-F238E27FC236}">
                <a16:creationId xmlns:a16="http://schemas.microsoft.com/office/drawing/2014/main" id="{518FF708-3AED-4834-916A-63ED00A55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7EA37-F6B5-4D01-ADF3-591386733C06}"/>
              </a:ext>
            </a:extLst>
          </p:cNvPr>
          <p:cNvSpPr txBox="1"/>
          <p:nvPr/>
        </p:nvSpPr>
        <p:spPr>
          <a:xfrm>
            <a:off x="262401" y="188640"/>
            <a:ext cx="827003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Упражнение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800" b="1" i="0" dirty="0">
                <a:solidFill>
                  <a:srgbClr val="00B050"/>
                </a:solidFill>
                <a:effectLst/>
                <a:latin typeface="Open Sans" panose="020B0606030504020204" pitchFamily="34" charset="0"/>
              </a:rPr>
              <a:t>«Сохрани слово в секрете»</a:t>
            </a:r>
          </a:p>
          <a:p>
            <a:pPr algn="ctr"/>
            <a:endParaRPr lang="ru-RU" sz="2800" b="1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1" i="0" dirty="0">
                <a:solidFill>
                  <a:srgbClr val="7030A0"/>
                </a:solidFill>
                <a:effectLst/>
                <a:latin typeface="Times New Roman, serif"/>
              </a:rPr>
              <a:t>Я буду называть разные слова, а ты будешь их четко за мной повторять. Но помни об одном условии: названия цветов - это наш секрет, их повторять нельзя. Вместо этого, встретившись с названием цветка, молча хлопни один раз в ладоши.</a:t>
            </a:r>
          </a:p>
          <a:p>
            <a:pPr algn="just"/>
            <a:endParaRPr lang="ru-RU" sz="2000" b="1" i="0" dirty="0">
              <a:solidFill>
                <a:srgbClr val="7030A0"/>
              </a:solidFill>
              <a:effectLst/>
              <a:latin typeface="Times New Roman, serif"/>
            </a:endParaRPr>
          </a:p>
          <a:p>
            <a:pPr algn="just"/>
            <a:r>
              <a:rPr lang="ru-RU" sz="2000" b="1" u="sng" dirty="0">
                <a:solidFill>
                  <a:srgbClr val="002060"/>
                </a:solidFill>
                <a:latin typeface="Times New Roman, serif"/>
              </a:rPr>
              <a:t>С</a:t>
            </a:r>
            <a:r>
              <a:rPr lang="ru-RU" sz="2000" b="1" i="0" u="sng" dirty="0">
                <a:solidFill>
                  <a:srgbClr val="002060"/>
                </a:solidFill>
                <a:effectLst/>
                <a:latin typeface="Times New Roman, serif"/>
              </a:rPr>
              <a:t>писок слов:</a:t>
            </a:r>
          </a:p>
          <a:p>
            <a:r>
              <a:rPr lang="ru-RU" sz="2000" b="1" i="0" dirty="0">
                <a:solidFill>
                  <a:srgbClr val="FFFF00"/>
                </a:solidFill>
                <a:effectLst/>
                <a:latin typeface="Times New Roman, serif"/>
              </a:rPr>
              <a:t>окно, стул, ромашка, ириска, просо, плечо, шкаф, василёк, книга, школа, роза, кошка, дом, игрушка, пион, капуста, конфета, нос, </a:t>
            </a:r>
            <a:r>
              <a:rPr lang="ru-RU" sz="2000" b="1" i="0" dirty="0" err="1">
                <a:solidFill>
                  <a:srgbClr val="FFFF00"/>
                </a:solidFill>
                <a:effectLst/>
                <a:latin typeface="Times New Roman, serif"/>
              </a:rPr>
              <a:t>тюльпан,сирень</a:t>
            </a:r>
            <a:r>
              <a:rPr lang="ru-RU" sz="2000" b="1" i="0" dirty="0">
                <a:solidFill>
                  <a:srgbClr val="FFFF00"/>
                </a:solidFill>
                <a:effectLst/>
                <a:latin typeface="Times New Roman, serif"/>
              </a:rPr>
              <a:t>.</a:t>
            </a:r>
            <a:br>
              <a:rPr lang="ru-RU" sz="2000" b="1" dirty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94E0B2-B7EB-4F6C-A79D-5E6FAF8B9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16" y="4220513"/>
            <a:ext cx="4507607" cy="238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2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06C9E1-9542-4327-B3FB-D4096838EB7F}"/>
              </a:ext>
            </a:extLst>
          </p:cNvPr>
          <p:cNvSpPr txBox="1"/>
          <p:nvPr/>
        </p:nvSpPr>
        <p:spPr>
          <a:xfrm>
            <a:off x="2123728" y="7647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</a:rPr>
              <a:t>Использованная литература: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3D5C-2A6F-42B9-BB8F-5B99FFDE0A80}"/>
              </a:ext>
            </a:extLst>
          </p:cNvPr>
          <p:cNvSpPr txBox="1"/>
          <p:nvPr/>
        </p:nvSpPr>
        <p:spPr>
          <a:xfrm>
            <a:off x="2483768" y="1700808"/>
            <a:ext cx="63367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rgbClr val="00B050"/>
                </a:solidFill>
              </a:rPr>
              <a:t>Шаблоны презентации </a:t>
            </a:r>
            <a:r>
              <a:rPr lang="en-US" sz="24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B050"/>
                </a:solidFill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https://clipart-best.com/ru/</a:t>
            </a:r>
            <a:endParaRPr lang="ru-RU" sz="2400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https://yandex.ru/images/search?text=</a:t>
            </a:r>
            <a:r>
              <a:rPr lang="ru-RU" sz="2400" dirty="0">
                <a:solidFill>
                  <a:srgbClr val="00B050"/>
                </a:solidFill>
              </a:rPr>
              <a:t>Стрелолист%20можжевельник%20ковыль&amp;</a:t>
            </a:r>
            <a:r>
              <a:rPr lang="en-US" sz="2400" dirty="0">
                <a:solidFill>
                  <a:srgbClr val="00B050"/>
                </a:solidFill>
              </a:rPr>
              <a:t>source=related-duck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74949</TotalTime>
  <Words>394</Words>
  <Application>Microsoft Office PowerPoint</Application>
  <PresentationFormat>Экран (4:3)</PresentationFormat>
  <Paragraphs>32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 Sans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73</cp:revision>
  <dcterms:created xsi:type="dcterms:W3CDTF">2014-05-21T09:23:04Z</dcterms:created>
  <dcterms:modified xsi:type="dcterms:W3CDTF">2022-02-11T11:42:39Z</dcterms:modified>
</cp:coreProperties>
</file>