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9" r:id="rId3"/>
    <p:sldId id="271" r:id="rId4"/>
    <p:sldId id="270" r:id="rId5"/>
    <p:sldId id="267" r:id="rId6"/>
  </p:sldIdLst>
  <p:sldSz cx="9144000" cy="6858000" type="screen4x3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E52F"/>
    <a:srgbClr val="ADE72D"/>
    <a:srgbClr val="E1F3FF"/>
    <a:srgbClr val="BDE4FF"/>
    <a:srgbClr val="BDEE6E"/>
    <a:srgbClr val="A5E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5" autoAdjust="0"/>
    <p:restoredTop sz="94660"/>
  </p:normalViewPr>
  <p:slideViewPr>
    <p:cSldViewPr>
      <p:cViewPr varScale="1">
        <p:scale>
          <a:sx n="69" d="100"/>
          <a:sy n="69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B607-F3C5-476A-BDE9-00865A1D3B50}" type="datetimeFigureOut">
              <a:rPr lang="ru-RU" smtClean="0"/>
              <a:pPr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achalo4ka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a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26" y="-1307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86E52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Рисунок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187495"/>
            <a:ext cx="2834406" cy="6705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615DDB-A4FE-4AEB-8CCE-32518D700112}"/>
              </a:ext>
            </a:extLst>
          </p:cNvPr>
          <p:cNvSpPr txBox="1"/>
          <p:nvPr/>
        </p:nvSpPr>
        <p:spPr>
          <a:xfrm>
            <a:off x="289894" y="188640"/>
            <a:ext cx="88541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Муниципальное бюджетное дошкольное образовательное учреждение детский сад «Оленёнок»</a:t>
            </a:r>
            <a:br>
              <a:rPr lang="ru-RU" sz="1400" b="1" dirty="0">
                <a:solidFill>
                  <a:srgbClr val="0070C0"/>
                </a:solidFill>
              </a:rPr>
            </a:b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1" name="Подзаголовок 8">
            <a:extLst>
              <a:ext uri="{FF2B5EF4-FFF2-40B4-BE49-F238E27FC236}">
                <a16:creationId xmlns:a16="http://schemas.microsoft.com/office/drawing/2014/main" id="{3E586044-9792-4DA0-A3A3-6DD9478A3F8A}"/>
              </a:ext>
            </a:extLst>
          </p:cNvPr>
          <p:cNvSpPr txBox="1">
            <a:spLocks/>
          </p:cNvSpPr>
          <p:nvPr/>
        </p:nvSpPr>
        <p:spPr>
          <a:xfrm>
            <a:off x="6103459" y="5885959"/>
            <a:ext cx="3024336" cy="6858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Цурло Е.А.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9D87FA-1C5C-413B-8999-8A368FA14058}"/>
              </a:ext>
            </a:extLst>
          </p:cNvPr>
          <p:cNvSpPr txBox="1"/>
          <p:nvPr/>
        </p:nvSpPr>
        <p:spPr>
          <a:xfrm>
            <a:off x="1108805" y="2514079"/>
            <a:ext cx="7216284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«ЗДРАВСТВУЙ, ЭТО Я»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 3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«Мои ощущения»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BC525A-C18D-46F8-AAA3-B489B2998BED}"/>
              </a:ext>
            </a:extLst>
          </p:cNvPr>
          <p:cNvSpPr txBox="1"/>
          <p:nvPr/>
        </p:nvSpPr>
        <p:spPr>
          <a:xfrm>
            <a:off x="1907704" y="352540"/>
            <a:ext cx="576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«Давай поздороваемся»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B534A9-8309-450D-94DC-CD2D886CB671}"/>
              </a:ext>
            </a:extLst>
          </p:cNvPr>
          <p:cNvSpPr txBox="1"/>
          <p:nvPr/>
        </p:nvSpPr>
        <p:spPr>
          <a:xfrm>
            <a:off x="234084" y="801478"/>
            <a:ext cx="87129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 поздороваемся разными частями тела: плечами, локтями, пальчиками, носами, лбами, ушами.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DB5164B-DD9D-4009-8598-D2D892EF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81413"/>
            <a:ext cx="3960440" cy="3473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DCD654-C1E1-4BA3-8788-4294156691DF}"/>
              </a:ext>
            </a:extLst>
          </p:cNvPr>
          <p:cNvSpPr txBox="1"/>
          <p:nvPr/>
        </p:nvSpPr>
        <p:spPr>
          <a:xfrm>
            <a:off x="1331640" y="5825689"/>
            <a:ext cx="5112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еще можно поздороваться?</a:t>
            </a:r>
          </a:p>
        </p:txBody>
      </p:sp>
    </p:spTree>
    <p:extLst>
      <p:ext uri="{BB962C8B-B14F-4D97-AF65-F5344CB8AC3E}">
        <p14:creationId xmlns:p14="http://schemas.microsoft.com/office/powerpoint/2010/main" val="822726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B19CDE-6943-4240-97C6-F9476970A871}"/>
              </a:ext>
            </a:extLst>
          </p:cNvPr>
          <p:cNvSpPr txBox="1"/>
          <p:nvPr/>
        </p:nvSpPr>
        <p:spPr>
          <a:xfrm>
            <a:off x="827584" y="548680"/>
            <a:ext cx="79208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«Муха»</a:t>
            </a:r>
          </a:p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 себе, что тебе на нос села муха и тебе без помощи рук нужно ее прогнать. Покрути носом вправо и влево, наморщи его, напряги все мышцы лица… А теперь расслабь лицо. Муха улетела. Почувствуй, как состояние покоя приятно разливается по твоему лицу… Повторите 3 раза.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188FAB-A725-4E69-87B9-F0DFF86E6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-39893"/>
            <a:ext cx="1026114" cy="13681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1F51CF-B79F-44E0-860B-6312D84AD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429001"/>
            <a:ext cx="3600400" cy="278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05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356FB6-5C12-4059-9C2C-20BB1578943B}"/>
              </a:ext>
            </a:extLst>
          </p:cNvPr>
          <p:cNvSpPr txBox="1"/>
          <p:nvPr/>
        </p:nvSpPr>
        <p:spPr>
          <a:xfrm>
            <a:off x="827584" y="26064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4D7F3-E21F-4C25-A45E-C120DD1D86EA}"/>
              </a:ext>
            </a:extLst>
          </p:cNvPr>
          <p:cNvSpPr txBox="1"/>
          <p:nvPr/>
        </p:nvSpPr>
        <p:spPr>
          <a:xfrm>
            <a:off x="539552" y="260648"/>
            <a:ext cx="835292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«Рисуем, чувства»</a:t>
            </a:r>
          </a:p>
          <a:p>
            <a:pPr algn="just"/>
            <a:r>
              <a:rPr lang="ru-RU" sz="2000" b="0" i="0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</a:t>
            </a:r>
            <a:r>
              <a:rPr lang="ru-RU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Бумага и карандаши.</a:t>
            </a:r>
          </a:p>
          <a:p>
            <a:pPr algn="just"/>
            <a:r>
              <a:rPr lang="ru-RU" sz="2000" b="0" i="0" u="sng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</a:t>
            </a:r>
            <a:r>
              <a:rPr lang="ru-RU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Возьми бумагу и нарисуй, как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lang="ru-RU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себя в данный момент ощущаешь. Выбери цвета, подходящие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твоему</a:t>
            </a:r>
            <a:r>
              <a:rPr lang="ru-RU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чувству. Можешь царапать, можешь рисовать линии, круги, узоры или картинку, все, что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тебе</a:t>
            </a:r>
            <a:r>
              <a:rPr lang="ru-RU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хочется.</a:t>
            </a:r>
          </a:p>
          <a:p>
            <a:pPr algn="just"/>
            <a:r>
              <a:rPr lang="ru-RU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Какое чувство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lang="ru-RU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хочешь показать своим рисунком (грусть, радость, злость, восторг и </a:t>
            </a:r>
            <a:r>
              <a:rPr lang="ru-RU" sz="2000" b="0" i="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. 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</a:p>
          <a:p>
            <a:pPr algn="just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 что ты делаешь, когда тебе скучно?</a:t>
            </a:r>
          </a:p>
          <a:p>
            <a:pPr algn="just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 Что делаешь, когда волнуешься?</a:t>
            </a:r>
          </a:p>
          <a:p>
            <a:pPr algn="just"/>
            <a:r>
              <a:rPr lang="ru-RU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--  Какое чувство тебе больше всего нравится?</a:t>
            </a:r>
          </a:p>
          <a:p>
            <a:pPr algn="just"/>
            <a:r>
              <a:rPr lang="ru-RU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--  Какое чувство тебе не нравится?</a:t>
            </a:r>
          </a:p>
          <a:p>
            <a:pPr algn="just"/>
            <a:r>
              <a:rPr lang="ru-RU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--  С каким чувством ты идешь утром в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садик</a:t>
            </a:r>
            <a:r>
              <a:rPr lang="ru-RU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--  Когда ты радуешься?</a:t>
            </a:r>
          </a:p>
          <a:p>
            <a:pPr algn="just"/>
            <a:r>
              <a:rPr lang="ru-RU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--  Когда тебе страшно?</a:t>
            </a:r>
          </a:p>
          <a:p>
            <a:pPr algn="just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ru-RU" sz="2000" b="0" i="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Когда ты злишься?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28A527-7BE1-4D10-A408-925B3808B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780928"/>
            <a:ext cx="2489180" cy="351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25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FF1ADE-87A6-411A-BC07-1430B16D9C13}"/>
              </a:ext>
            </a:extLst>
          </p:cNvPr>
          <p:cNvSpPr txBox="1"/>
          <p:nvPr/>
        </p:nvSpPr>
        <p:spPr>
          <a:xfrm>
            <a:off x="2123728" y="2132856"/>
            <a:ext cx="63904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Шаблоны презентации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http://nachalo4ka.ru/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Розалии Герасимовой «Давайте жить дружно»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https://www.maam.ru/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https://clipart-best.com/ru/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026F5C-9AB9-4950-8BBF-AD75D59E0A94}"/>
              </a:ext>
            </a:extLst>
          </p:cNvPr>
          <p:cNvSpPr txBox="1"/>
          <p:nvPr/>
        </p:nvSpPr>
        <p:spPr>
          <a:xfrm>
            <a:off x="2771800" y="98072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источники: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3dc5af986ae3f304d81ffe6f9be792cc832da"/>
</p:tagLst>
</file>

<file path=ppt/theme/theme1.xml><?xml version="1.0" encoding="utf-8"?>
<a:theme xmlns:a="http://schemas.openxmlformats.org/drawingml/2006/main" name="Тема Office">
  <a:themeElements>
    <a:clrScheme name="Другая 18">
      <a:dk1>
        <a:srgbClr val="FFFFFF"/>
      </a:dk1>
      <a:lt1>
        <a:srgbClr val="EFF9E7"/>
      </a:lt1>
      <a:dk2>
        <a:srgbClr val="FFFFFF"/>
      </a:dk2>
      <a:lt2>
        <a:srgbClr val="84F133"/>
      </a:lt2>
      <a:accent1>
        <a:srgbClr val="70EF11"/>
      </a:accent1>
      <a:accent2>
        <a:srgbClr val="B7E390"/>
      </a:accent2>
      <a:accent3>
        <a:srgbClr val="FEB80A"/>
      </a:accent3>
      <a:accent4>
        <a:srgbClr val="00ADDC"/>
      </a:accent4>
      <a:accent5>
        <a:srgbClr val="D5EFC0"/>
      </a:accent5>
      <a:accent6>
        <a:srgbClr val="1AB39F"/>
      </a:accent6>
      <a:hlink>
        <a:srgbClr val="D5EFC0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23558</TotalTime>
  <Words>287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Админ</cp:lastModifiedBy>
  <cp:revision>40</cp:revision>
  <dcterms:created xsi:type="dcterms:W3CDTF">2014-05-21T09:23:04Z</dcterms:created>
  <dcterms:modified xsi:type="dcterms:W3CDTF">2021-12-02T11:54:02Z</dcterms:modified>
</cp:coreProperties>
</file>