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69" r:id="rId3"/>
    <p:sldId id="271" r:id="rId4"/>
    <p:sldId id="272" r:id="rId5"/>
    <p:sldId id="273" r:id="rId6"/>
    <p:sldId id="267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6" y="-130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15DDB-A4FE-4AEB-8CCE-32518D700112}"/>
              </a:ext>
            </a:extLst>
          </p:cNvPr>
          <p:cNvSpPr txBox="1"/>
          <p:nvPr/>
        </p:nvSpPr>
        <p:spPr>
          <a:xfrm>
            <a:off x="289894" y="188640"/>
            <a:ext cx="885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103459" y="5885959"/>
            <a:ext cx="3024336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D87FA-1C5C-413B-8999-8A368FA14058}"/>
              </a:ext>
            </a:extLst>
          </p:cNvPr>
          <p:cNvSpPr txBox="1"/>
          <p:nvPr/>
        </p:nvSpPr>
        <p:spPr>
          <a:xfrm>
            <a:off x="1259632" y="2582839"/>
            <a:ext cx="7216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5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ЭТО Я»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C525A-C18D-46F8-AAA3-B489B2998BED}"/>
              </a:ext>
            </a:extLst>
          </p:cNvPr>
          <p:cNvSpPr txBox="1"/>
          <p:nvPr/>
        </p:nvSpPr>
        <p:spPr>
          <a:xfrm>
            <a:off x="1835696" y="332656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Упражнение «Давай поздороваемся»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534A9-8309-450D-94DC-CD2D886CB671}"/>
              </a:ext>
            </a:extLst>
          </p:cNvPr>
          <p:cNvSpPr txBox="1"/>
          <p:nvPr/>
        </p:nvSpPr>
        <p:spPr>
          <a:xfrm>
            <a:off x="234084" y="801478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Поздоровайся теми способами, которые изображены на картинках.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B5164B-DD9D-4009-8598-D2D892EF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045">
            <a:off x="449611" y="2245390"/>
            <a:ext cx="2088992" cy="20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093CEAC-4F93-4F60-B8F9-554758697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r="22437"/>
          <a:stretch/>
        </p:blipFill>
        <p:spPr bwMode="auto">
          <a:xfrm rot="20863087">
            <a:off x="2678485" y="1999661"/>
            <a:ext cx="2141240" cy="21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C36B35-9547-4768-8BA9-254B29FB2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7"/>
          <a:stretch/>
        </p:blipFill>
        <p:spPr bwMode="auto">
          <a:xfrm rot="20070858">
            <a:off x="6731292" y="2314625"/>
            <a:ext cx="1730088" cy="17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A3FB2D7-6805-4E25-894A-F49FDA8C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r="9003"/>
          <a:stretch/>
        </p:blipFill>
        <p:spPr bwMode="auto">
          <a:xfrm rot="1319424">
            <a:off x="4630908" y="2548028"/>
            <a:ext cx="2122582" cy="16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DCD654-C1E1-4BA3-8788-4294156691DF}"/>
              </a:ext>
            </a:extLst>
          </p:cNvPr>
          <p:cNvSpPr txBox="1"/>
          <p:nvPr/>
        </p:nvSpPr>
        <p:spPr>
          <a:xfrm>
            <a:off x="3138564" y="5225525"/>
            <a:ext cx="5112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</a:rPr>
              <a:t>Выдумай свой собственный  способ приветствия и поздоровайся им.</a:t>
            </a:r>
          </a:p>
        </p:txBody>
      </p:sp>
    </p:spTree>
    <p:extLst>
      <p:ext uri="{BB962C8B-B14F-4D97-AF65-F5344CB8AC3E}">
        <p14:creationId xmlns:p14="http://schemas.microsoft.com/office/powerpoint/2010/main" val="8227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xdfsrte.png">
            <a:extLst>
              <a:ext uri="{FF2B5EF4-FFF2-40B4-BE49-F238E27FC236}">
                <a16:creationId xmlns:a16="http://schemas.microsoft.com/office/drawing/2014/main" id="{32E83069-ABB1-48A3-8706-529BD264EEF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 t="7335" b="4022"/>
          <a:stretch>
            <a:fillRect/>
          </a:stretch>
        </p:blipFill>
        <p:spPr>
          <a:xfrm flipH="1">
            <a:off x="6742751" y="1212633"/>
            <a:ext cx="2169720" cy="3168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19CDE-6943-4240-97C6-F9476970A871}"/>
              </a:ext>
            </a:extLst>
          </p:cNvPr>
          <p:cNvSpPr txBox="1"/>
          <p:nvPr/>
        </p:nvSpPr>
        <p:spPr>
          <a:xfrm>
            <a:off x="251520" y="534652"/>
            <a:ext cx="64807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Упражнение «Моё настроение»</a:t>
            </a:r>
          </a:p>
          <a:p>
            <a:pPr algn="r"/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Нарисуй свое настроение – такое, какое оно есть прямо сейчас. Может быть, оно будет похоже на погоду, или на пейзаж. Дорисуй образ до конца.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Опиши свое настроение словами – какое оно? Грустное или веселое? От чего такое? А какое настроение ты бы хотел? Покрути лист. Дорисуй новые детали своего рисунка. Главное, чтобы в итоге получилось такое настроение, которое ты бы хотел.</a:t>
            </a:r>
          </a:p>
        </p:txBody>
      </p:sp>
    </p:spTree>
    <p:extLst>
      <p:ext uri="{BB962C8B-B14F-4D97-AF65-F5344CB8AC3E}">
        <p14:creationId xmlns:p14="http://schemas.microsoft.com/office/powerpoint/2010/main" val="37704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E83FB-FC1D-4AED-91CE-F7AA1CF2F7F8}"/>
              </a:ext>
            </a:extLst>
          </p:cNvPr>
          <p:cNvSpPr txBox="1"/>
          <p:nvPr/>
        </p:nvSpPr>
        <p:spPr>
          <a:xfrm>
            <a:off x="3131840" y="1825370"/>
            <a:ext cx="5256584" cy="221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«Замри-отомри»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мы поиграем в подвижную игру. Правила ее просты. Ты будешь двигаться в каких-угодно направлениях и веселиться, пока  не услышишь слово «замри». Потом мы с тобой поменяемся.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xzdsew432.png">
            <a:extLst>
              <a:ext uri="{FF2B5EF4-FFF2-40B4-BE49-F238E27FC236}">
                <a16:creationId xmlns:a16="http://schemas.microsoft.com/office/drawing/2014/main" id="{987F91D3-62AF-4278-AA7A-05DD184C13EC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 l="4841"/>
          <a:stretch>
            <a:fillRect/>
          </a:stretch>
        </p:blipFill>
        <p:spPr>
          <a:xfrm>
            <a:off x="539552" y="1157572"/>
            <a:ext cx="2376264" cy="4542856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F2F93D-2FD0-4F35-B4B8-49CC1987DCE5}"/>
              </a:ext>
            </a:extLst>
          </p:cNvPr>
          <p:cNvSpPr txBox="1"/>
          <p:nvPr/>
        </p:nvSpPr>
        <p:spPr>
          <a:xfrm>
            <a:off x="725524" y="19888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«замри»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етский-хоровод-руки-вверх.png">
            <a:extLst>
              <a:ext uri="{FF2B5EF4-FFF2-40B4-BE49-F238E27FC236}">
                <a16:creationId xmlns:a16="http://schemas.microsoft.com/office/drawing/2014/main" id="{72BD8822-420D-47F0-97A8-1DE6DCA4B7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31888" b="7686"/>
          <a:stretch>
            <a:fillRect/>
          </a:stretch>
        </p:blipFill>
        <p:spPr>
          <a:xfrm rot="15487779">
            <a:off x="1153367" y="-168951"/>
            <a:ext cx="6881758" cy="7466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7BD5F8-0A60-4AFD-8CBE-5FCF1C62E93D}"/>
              </a:ext>
            </a:extLst>
          </p:cNvPr>
          <p:cNvSpPr txBox="1"/>
          <p:nvPr/>
        </p:nvSpPr>
        <p:spPr>
          <a:xfrm>
            <a:off x="2627784" y="2354699"/>
            <a:ext cx="4532363" cy="214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«Я знаю пять имен своих друзей»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Отбивая мяч от пола проговариваешь слова «Я знаю пять имен моих друзей: Аня – раз, Саша –два, и т.д.» потом мяч кидаешь мне.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2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C0C705-323E-45D0-B97F-B8B156BFA179}"/>
              </a:ext>
            </a:extLst>
          </p:cNvPr>
          <p:cNvSpPr txBox="1"/>
          <p:nvPr/>
        </p:nvSpPr>
        <p:spPr>
          <a:xfrm>
            <a:off x="2771800" y="2492896"/>
            <a:ext cx="540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66DE4-991B-495B-A4CF-681AD3526E0C}"/>
              </a:ext>
            </a:extLst>
          </p:cNvPr>
          <p:cNvSpPr txBox="1"/>
          <p:nvPr/>
        </p:nvSpPr>
        <p:spPr>
          <a:xfrm>
            <a:off x="2555776" y="105273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23254</TotalTime>
  <Words>251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45</cp:revision>
  <dcterms:created xsi:type="dcterms:W3CDTF">2014-05-21T09:23:04Z</dcterms:created>
  <dcterms:modified xsi:type="dcterms:W3CDTF">2021-12-14T06:21:49Z</dcterms:modified>
</cp:coreProperties>
</file>