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70" r:id="rId3"/>
    <p:sldId id="271" r:id="rId4"/>
    <p:sldId id="273" r:id="rId5"/>
    <p:sldId id="267" r:id="rId6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52F"/>
    <a:srgbClr val="ADE72D"/>
    <a:srgbClr val="E1F3FF"/>
    <a:srgbClr val="BDE4FF"/>
    <a:srgbClr val="BDEE6E"/>
    <a:srgbClr val="A5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9BC44-F8DB-4404-947F-8F9EB881A9BA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9418-4396-454F-A892-9A20AA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2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C9418-4396-454F-A892-9A20AA0232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B607-F3C5-476A-BDE9-00865A1D3B50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achalo4ka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a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70" y="0"/>
            <a:ext cx="899625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86E52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87495"/>
            <a:ext cx="2834406" cy="670505"/>
          </a:xfrm>
          <a:prstGeom prst="rect">
            <a:avLst/>
          </a:prstGeom>
        </p:spPr>
      </p:pic>
      <p:sp>
        <p:nvSpPr>
          <p:cNvPr id="21" name="Подзаголовок 8">
            <a:extLst>
              <a:ext uri="{FF2B5EF4-FFF2-40B4-BE49-F238E27FC236}">
                <a16:creationId xmlns:a16="http://schemas.microsoft.com/office/drawing/2014/main" id="{3E586044-9792-4DA0-A3A3-6DD9478A3F8A}"/>
              </a:ext>
            </a:extLst>
          </p:cNvPr>
          <p:cNvSpPr txBox="1">
            <a:spLocks/>
          </p:cNvSpPr>
          <p:nvPr/>
        </p:nvSpPr>
        <p:spPr>
          <a:xfrm>
            <a:off x="5292080" y="6187495"/>
            <a:ext cx="4223392" cy="6858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92784E-FCC8-4C49-837C-E9E252AB53D9}"/>
              </a:ext>
            </a:extLst>
          </p:cNvPr>
          <p:cNvSpPr txBox="1"/>
          <p:nvPr/>
        </p:nvSpPr>
        <p:spPr>
          <a:xfrm>
            <a:off x="-371472" y="3763148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«Добро и зло живут в одной душе»</a:t>
            </a:r>
            <a:r>
              <a:rPr lang="ru-RU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F78A98-2E81-453C-AA06-579D611B8B14}"/>
              </a:ext>
            </a:extLst>
          </p:cNvPr>
          <p:cNvSpPr txBox="1"/>
          <p:nvPr/>
        </p:nvSpPr>
        <p:spPr>
          <a:xfrm>
            <a:off x="828145" y="58562"/>
            <a:ext cx="892786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Муниципальное бюджетное дошкольное образовательное учреждение детский сад «Оленёнок»</a:t>
            </a:r>
            <a:br>
              <a:rPr lang="ru-RU" sz="1400" b="1" dirty="0">
                <a:solidFill>
                  <a:srgbClr val="0070C0"/>
                </a:solidFill>
              </a:rPr>
            </a:br>
            <a:endParaRPr lang="ru-RU" sz="1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91055E-9D9E-41E2-B02B-A04D9F57497E}"/>
              </a:ext>
            </a:extLst>
          </p:cNvPr>
          <p:cNvSpPr txBox="1"/>
          <p:nvPr/>
        </p:nvSpPr>
        <p:spPr>
          <a:xfrm>
            <a:off x="1763688" y="2298243"/>
            <a:ext cx="6154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НАСТРОЕНИЯ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1AF8EF-0CA9-4638-A31B-B5F68BC77918}"/>
              </a:ext>
            </a:extLst>
          </p:cNvPr>
          <p:cNvSpPr txBox="1"/>
          <p:nvPr/>
        </p:nvSpPr>
        <p:spPr>
          <a:xfrm>
            <a:off x="6084168" y="5938307"/>
            <a:ext cx="49447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Цурло Е.А.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AFEA12-F76B-4453-A03A-2415F7A710E7}"/>
              </a:ext>
            </a:extLst>
          </p:cNvPr>
          <p:cNvSpPr txBox="1"/>
          <p:nvPr/>
        </p:nvSpPr>
        <p:spPr>
          <a:xfrm>
            <a:off x="323528" y="929632"/>
            <a:ext cx="5616624" cy="5222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 «Дерево»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«Представь, что мы с тобой деревья. Присядем на корточки, пока мы только ростки. Постепенно поднимаемся, тянемся к солнышку. И вот мы с тобой уже большие деревья. Можем покачать руками-ветками на ветру.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Начался сильный шторм, ветер сильно раскачивает ветки. 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Погода наладилась и руки-ветки замерли.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сейчас сбросим листочки, пошевелим пальчиками быстро-быстро. (Повторить 3-5 раз)».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Дерево PNG">
            <a:extLst>
              <a:ext uri="{FF2B5EF4-FFF2-40B4-BE49-F238E27FC236}">
                <a16:creationId xmlns:a16="http://schemas.microsoft.com/office/drawing/2014/main" id="{9CC5DAB8-7087-4323-A3FB-F783CCDB2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29632"/>
            <a:ext cx="2880320" cy="444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2596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B19CDE-6943-4240-97C6-F9476970A871}"/>
              </a:ext>
            </a:extLst>
          </p:cNvPr>
          <p:cNvSpPr txBox="1"/>
          <p:nvPr/>
        </p:nvSpPr>
        <p:spPr>
          <a:xfrm>
            <a:off x="502667" y="293942"/>
            <a:ext cx="8138665" cy="2522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дай упасть</a:t>
            </a:r>
            <a:r>
              <a:rPr lang="ru-RU" sz="24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Материал: салфетка или целлофановый пакет.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Ход: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Сейчас я подброшу салфетку (пакет) и она как можно дольше должна удержаться в воздухе. В этом может помочь твое дыхание. 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 ты будешь подбрасывать салфетку для меня.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как еще можно удержать салфетку в воздухе?</a:t>
            </a:r>
          </a:p>
        </p:txBody>
      </p:sp>
      <p:pic>
        <p:nvPicPr>
          <p:cNvPr id="3076" name="Picture 4" descr="Дети PNG">
            <a:extLst>
              <a:ext uri="{FF2B5EF4-FFF2-40B4-BE49-F238E27FC236}">
                <a16:creationId xmlns:a16="http://schemas.microsoft.com/office/drawing/2014/main" id="{9C5CA9CF-CD6C-4ADE-9E15-4D5E816AB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3" y="3530544"/>
            <a:ext cx="1805276" cy="252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Салфетка PNG">
            <a:extLst>
              <a:ext uri="{FF2B5EF4-FFF2-40B4-BE49-F238E27FC236}">
                <a16:creationId xmlns:a16="http://schemas.microsoft.com/office/drawing/2014/main" id="{858A1F3E-A94E-4E52-AC6D-A731AD199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7166">
            <a:off x="5353366" y="2850354"/>
            <a:ext cx="694992" cy="48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Дети PNG">
            <a:extLst>
              <a:ext uri="{FF2B5EF4-FFF2-40B4-BE49-F238E27FC236}">
                <a16:creationId xmlns:a16="http://schemas.microsoft.com/office/drawing/2014/main" id="{517E550B-69AF-402A-B2D1-97657BC0A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83520"/>
            <a:ext cx="4734723" cy="31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Салфетка PNG">
            <a:extLst>
              <a:ext uri="{FF2B5EF4-FFF2-40B4-BE49-F238E27FC236}">
                <a16:creationId xmlns:a16="http://schemas.microsoft.com/office/drawing/2014/main" id="{85B0A3CC-0677-4B56-AD56-2ED404784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4832">
            <a:off x="1420786" y="3553528"/>
            <a:ext cx="464634" cy="3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40544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496057-A754-4702-A416-C6A298643C43}"/>
              </a:ext>
            </a:extLst>
          </p:cNvPr>
          <p:cNvSpPr txBox="1"/>
          <p:nvPr/>
        </p:nvSpPr>
        <p:spPr>
          <a:xfrm>
            <a:off x="467544" y="715078"/>
            <a:ext cx="8208912" cy="2851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«Волшебный клубочек»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Материал: яркая пряжа.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Ход: А ты знал, что обиды, злость, грусть можно смотать в клубочек? У меня есть такие нитки.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Расскажи нитке о своих печалях, злости, сматывая их в клубок. А я возьму другие нитки и буду ей рассказывать свои переживания.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ты знаешь, что делать когда злишься, расстраиваешься.</a:t>
            </a:r>
          </a:p>
        </p:txBody>
      </p:sp>
      <p:pic>
        <p:nvPicPr>
          <p:cNvPr id="2050" name="Picture 2" descr="Нитки PNG">
            <a:extLst>
              <a:ext uri="{FF2B5EF4-FFF2-40B4-BE49-F238E27FC236}">
                <a16:creationId xmlns:a16="http://schemas.microsoft.com/office/drawing/2014/main" id="{8B87C710-1B08-47E1-AF28-7DB85F3E2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41" y="3717032"/>
            <a:ext cx="4449117" cy="284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32575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806C9E1-9542-4327-B3FB-D4096838EB7F}"/>
              </a:ext>
            </a:extLst>
          </p:cNvPr>
          <p:cNvSpPr txBox="1"/>
          <p:nvPr/>
        </p:nvSpPr>
        <p:spPr>
          <a:xfrm>
            <a:off x="2123728" y="76470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</a:rPr>
              <a:t>Использован материал: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F3D5C-2A6F-42B9-BB8F-5B99FFDE0A80}"/>
              </a:ext>
            </a:extLst>
          </p:cNvPr>
          <p:cNvSpPr txBox="1"/>
          <p:nvPr/>
        </p:nvSpPr>
        <p:spPr>
          <a:xfrm>
            <a:off x="2483768" y="1700808"/>
            <a:ext cx="532859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Шаблоны презентации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http://nachalo4ka.ru/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Проект Розалии Герасимовой «Давайте жить дружно» </a:t>
            </a:r>
            <a:r>
              <a:rPr lang="en-US" sz="2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https://www.maam.ru/</a:t>
            </a:r>
            <a:endParaRPr lang="ru-RU" sz="2400" dirty="0">
              <a:solidFill>
                <a:srgbClr val="0070C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Картинки</a:t>
            </a:r>
          </a:p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https://clipart-best.com/ru/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dc5af986ae3f304d81ffe6f9be792cc832da"/>
</p:tagLst>
</file>

<file path=ppt/theme/theme1.xml><?xml version="1.0" encoding="utf-8"?>
<a:theme xmlns:a="http://schemas.openxmlformats.org/drawingml/2006/main" name="Тема Office">
  <a:themeElements>
    <a:clrScheme name="Другая 18">
      <a:dk1>
        <a:srgbClr val="FFFFFF"/>
      </a:dk1>
      <a:lt1>
        <a:srgbClr val="EFF9E7"/>
      </a:lt1>
      <a:dk2>
        <a:srgbClr val="FFFFFF"/>
      </a:dk2>
      <a:lt2>
        <a:srgbClr val="84F133"/>
      </a:lt2>
      <a:accent1>
        <a:srgbClr val="70EF11"/>
      </a:accent1>
      <a:accent2>
        <a:srgbClr val="B7E390"/>
      </a:accent2>
      <a:accent3>
        <a:srgbClr val="FEB80A"/>
      </a:accent3>
      <a:accent4>
        <a:srgbClr val="00ADDC"/>
      </a:accent4>
      <a:accent5>
        <a:srgbClr val="D5EFC0"/>
      </a:accent5>
      <a:accent6>
        <a:srgbClr val="1AB39F"/>
      </a:accent6>
      <a:hlink>
        <a:srgbClr val="D5EFC0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27609</TotalTime>
  <Words>272</Words>
  <Application>Microsoft Office PowerPoint</Application>
  <PresentationFormat>Экран (4:3)</PresentationFormat>
  <Paragraphs>28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Админ</cp:lastModifiedBy>
  <cp:revision>49</cp:revision>
  <dcterms:created xsi:type="dcterms:W3CDTF">2014-05-21T09:23:04Z</dcterms:created>
  <dcterms:modified xsi:type="dcterms:W3CDTF">2021-12-15T12:39:51Z</dcterms:modified>
</cp:coreProperties>
</file>