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5" r:id="rId2"/>
    <p:sldId id="326" r:id="rId3"/>
    <p:sldId id="328" r:id="rId4"/>
    <p:sldId id="334" r:id="rId5"/>
    <p:sldId id="333" r:id="rId6"/>
    <p:sldId id="336" r:id="rId7"/>
    <p:sldId id="335" r:id="rId8"/>
    <p:sldId id="338" r:id="rId9"/>
    <p:sldId id="339" r:id="rId10"/>
    <p:sldId id="330" r:id="rId11"/>
    <p:sldId id="340" r:id="rId12"/>
    <p:sldId id="342" r:id="rId13"/>
    <p:sldId id="332" r:id="rId14"/>
    <p:sldId id="345" r:id="rId15"/>
    <p:sldId id="344" r:id="rId16"/>
    <p:sldId id="400" r:id="rId17"/>
    <p:sldId id="412" r:id="rId18"/>
    <p:sldId id="4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4936"/>
    <a:srgbClr val="87664B"/>
    <a:srgbClr val="EBA195"/>
    <a:srgbClr val="6AB0E0"/>
    <a:srgbClr val="B937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000240"/>
            <a:ext cx="6045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словоизменение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3326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БЮДЖЕТНОЕ ДОШКОЛЬНОЕ ОБРАЗОВАТЕЛЬНОЕ УЧРЕЖДЕНИЕ </a:t>
            </a:r>
            <a:endParaRPr lang="ru-RU" sz="1200" i="1" dirty="0">
              <a:solidFill>
                <a:srgbClr val="00B05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ДЕТСКИЙ САД «ОЛЕНЕНОК»,  ЯНАО, п. ТАЗОВСКИЙ</a:t>
            </a:r>
            <a:endParaRPr lang="ru-RU" sz="1200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4410205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b="1" i="1" dirty="0">
                <a:solidFill>
                  <a:srgbClr val="00B050"/>
                </a:solidFill>
                <a:latin typeface="Times New Roman"/>
                <a:cs typeface="Times New Roman"/>
              </a:rPr>
              <a:t>Составила презентацию</a:t>
            </a:r>
            <a:endParaRPr lang="ru-RU" sz="600" b="1" i="1" dirty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lvl="0" algn="ctr"/>
            <a:r>
              <a:rPr lang="ru-RU" sz="2400" i="1" dirty="0">
                <a:solidFill>
                  <a:srgbClr val="00B050"/>
                </a:solidFill>
                <a:latin typeface="Times New Roman"/>
                <a:cs typeface="Times New Roman"/>
              </a:rPr>
              <a:t>Шереметьева Елена Борисовна</a:t>
            </a:r>
          </a:p>
          <a:p>
            <a:pPr lvl="0" algn="ctr"/>
            <a:r>
              <a:rPr lang="ru-RU" sz="2400" i="1" dirty="0">
                <a:solidFill>
                  <a:srgbClr val="00B050"/>
                </a:solidFill>
                <a:latin typeface="Times New Roman"/>
                <a:cs typeface="Times New Roman"/>
              </a:rPr>
              <a:t>учитель -логопед</a:t>
            </a:r>
          </a:p>
          <a:p>
            <a:pPr lvl="0" algn="ctr"/>
            <a:r>
              <a:rPr lang="ru-RU" sz="2400" i="1" dirty="0">
                <a:solidFill>
                  <a:srgbClr val="00B050"/>
                </a:solidFill>
                <a:latin typeface="Times New Roman"/>
                <a:cs typeface="Times New Roman"/>
              </a:rPr>
              <a:t>МБДОУ д/с «Олененок»,</a:t>
            </a:r>
          </a:p>
          <a:p>
            <a:pPr lvl="0" algn="ctr"/>
            <a:r>
              <a:rPr lang="ru-RU" sz="2400" i="1" smtClean="0">
                <a:solidFill>
                  <a:srgbClr val="00B050"/>
                </a:solidFill>
                <a:latin typeface="Times New Roman"/>
                <a:cs typeface="Times New Roman"/>
              </a:rPr>
              <a:t>п.Тазовский,2022г</a:t>
            </a:r>
            <a:r>
              <a:rPr lang="ru-RU" sz="2400" i="1" dirty="0">
                <a:solidFill>
                  <a:srgbClr val="00B050"/>
                </a:solidFill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Каталог картинок\Р\LND134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8868"/>
            <a:ext cx="2857500" cy="2857500"/>
          </a:xfrm>
          <a:prstGeom prst="rect">
            <a:avLst/>
          </a:prstGeom>
          <a:noFill/>
        </p:spPr>
      </p:pic>
      <p:pic>
        <p:nvPicPr>
          <p:cNvPr id="9219" name="Picture 3" descr="D:\Каталог картинок\Р\LND134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571480"/>
            <a:ext cx="2857500" cy="2857500"/>
          </a:xfrm>
          <a:prstGeom prst="rect">
            <a:avLst/>
          </a:prstGeom>
          <a:noFill/>
        </p:spPr>
      </p:pic>
      <p:pic>
        <p:nvPicPr>
          <p:cNvPr id="9220" name="Picture 4" descr="D:\Каталог картинок\Р\LND134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571480"/>
            <a:ext cx="2857500" cy="2857500"/>
          </a:xfrm>
          <a:prstGeom prst="rect">
            <a:avLst/>
          </a:prstGeom>
          <a:noFill/>
        </p:spPr>
      </p:pic>
      <p:pic>
        <p:nvPicPr>
          <p:cNvPr id="9221" name="Picture 5" descr="D:\Каталог картинок\Р\LND134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857496"/>
            <a:ext cx="2857500" cy="2857500"/>
          </a:xfrm>
          <a:prstGeom prst="rect">
            <a:avLst/>
          </a:prstGeom>
          <a:noFill/>
        </p:spPr>
      </p:pic>
      <p:pic>
        <p:nvPicPr>
          <p:cNvPr id="9222" name="Picture 6" descr="D:\Каталог картинок\Р\LND134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857496"/>
            <a:ext cx="285750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Одна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:\Каталог картинок\К\JEWLR00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57430"/>
            <a:ext cx="2857500" cy="2857500"/>
          </a:xfrm>
          <a:prstGeom prst="rect">
            <a:avLst/>
          </a:prstGeom>
          <a:noFill/>
        </p:spPr>
      </p:pic>
      <p:pic>
        <p:nvPicPr>
          <p:cNvPr id="10" name="Picture 4" descr="D:\Каталог картинок\К\JEWLR00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-357214"/>
            <a:ext cx="2857500" cy="2857500"/>
          </a:xfrm>
          <a:prstGeom prst="rect">
            <a:avLst/>
          </a:prstGeom>
          <a:noFill/>
        </p:spPr>
      </p:pic>
      <p:pic>
        <p:nvPicPr>
          <p:cNvPr id="11" name="Picture 4" descr="D:\Каталог картинок\К\JEWLR00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643182"/>
            <a:ext cx="2857500" cy="2857500"/>
          </a:xfrm>
          <a:prstGeom prst="rect">
            <a:avLst/>
          </a:prstGeom>
          <a:noFill/>
        </p:spPr>
      </p:pic>
      <p:pic>
        <p:nvPicPr>
          <p:cNvPr id="12" name="Picture 4" descr="D:\Каталог картинок\К\JEWLR00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357694"/>
            <a:ext cx="2857500" cy="2857500"/>
          </a:xfrm>
          <a:prstGeom prst="rect">
            <a:avLst/>
          </a:prstGeom>
          <a:noFill/>
        </p:spPr>
      </p:pic>
      <p:pic>
        <p:nvPicPr>
          <p:cNvPr id="13" name="Picture 4" descr="D:\Каталог картинок\К\JEWLR00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285860"/>
            <a:ext cx="285750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Одно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Каталог картинок\П\treetrnk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00306"/>
            <a:ext cx="2857500" cy="2857500"/>
          </a:xfrm>
          <a:prstGeom prst="rect">
            <a:avLst/>
          </a:prstGeom>
          <a:noFill/>
        </p:spPr>
      </p:pic>
      <p:pic>
        <p:nvPicPr>
          <p:cNvPr id="12291" name="Picture 3" descr="D:\Каталог картинок\П\treetrnk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-357214"/>
            <a:ext cx="2857500" cy="2857500"/>
          </a:xfrm>
          <a:prstGeom prst="rect">
            <a:avLst/>
          </a:prstGeom>
          <a:noFill/>
        </p:spPr>
      </p:pic>
      <p:pic>
        <p:nvPicPr>
          <p:cNvPr id="12292" name="Picture 4" descr="D:\Каталог картинок\П\treetrnk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071810"/>
            <a:ext cx="2857500" cy="2857500"/>
          </a:xfrm>
          <a:prstGeom prst="rect">
            <a:avLst/>
          </a:prstGeom>
          <a:noFill/>
        </p:spPr>
      </p:pic>
      <p:pic>
        <p:nvPicPr>
          <p:cNvPr id="12293" name="Picture 5" descr="D:\Каталог картинок\П\treetrnk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285860"/>
            <a:ext cx="2857500" cy="2857500"/>
          </a:xfrm>
          <a:prstGeom prst="rect">
            <a:avLst/>
          </a:prstGeom>
          <a:noFill/>
        </p:spPr>
      </p:pic>
      <p:pic>
        <p:nvPicPr>
          <p:cNvPr id="12294" name="Picture 6" descr="D:\Каталог картинок\П\treetrnk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357694"/>
            <a:ext cx="285750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Один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Каталог картинок\Л\WETH0017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0"/>
            <a:ext cx="2857500" cy="2857500"/>
          </a:xfrm>
          <a:prstGeom prst="rect">
            <a:avLst/>
          </a:prstGeom>
          <a:noFill/>
        </p:spPr>
      </p:pic>
      <p:pic>
        <p:nvPicPr>
          <p:cNvPr id="14339" name="Picture 3" descr="D:\Каталог картинок\Л\WETH0017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071546"/>
            <a:ext cx="2857500" cy="2857500"/>
          </a:xfrm>
          <a:prstGeom prst="rect">
            <a:avLst/>
          </a:prstGeom>
          <a:noFill/>
        </p:spPr>
      </p:pic>
      <p:pic>
        <p:nvPicPr>
          <p:cNvPr id="14340" name="Picture 4" descr="D:\Каталог картинок\Л\WETH0017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3357562"/>
            <a:ext cx="2857500" cy="2857500"/>
          </a:xfrm>
          <a:prstGeom prst="rect">
            <a:avLst/>
          </a:prstGeom>
          <a:noFill/>
        </p:spPr>
      </p:pic>
      <p:pic>
        <p:nvPicPr>
          <p:cNvPr id="14341" name="Picture 5" descr="D:\Каталог картинок\Л\WETH0017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000500"/>
            <a:ext cx="2857500" cy="2857500"/>
          </a:xfrm>
          <a:prstGeom prst="rect">
            <a:avLst/>
          </a:prstGeom>
          <a:noFill/>
        </p:spPr>
      </p:pic>
      <p:pic>
        <p:nvPicPr>
          <p:cNvPr id="14342" name="Picture 6" descr="D:\Каталог картинок\Л\WETH0017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7158" y="2000240"/>
            <a:ext cx="2928958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Один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Каталог картинок\С\OBJ239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85728"/>
            <a:ext cx="2857500" cy="2857500"/>
          </a:xfrm>
          <a:prstGeom prst="rect">
            <a:avLst/>
          </a:prstGeom>
          <a:noFill/>
        </p:spPr>
      </p:pic>
      <p:pic>
        <p:nvPicPr>
          <p:cNvPr id="15363" name="Picture 3" descr="D:\Каталог картинок\С\OBJ239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928670"/>
            <a:ext cx="2857500" cy="2857500"/>
          </a:xfrm>
          <a:prstGeom prst="rect">
            <a:avLst/>
          </a:prstGeom>
          <a:noFill/>
        </p:spPr>
      </p:pic>
      <p:pic>
        <p:nvPicPr>
          <p:cNvPr id="15364" name="Picture 4" descr="D:\Каталог картинок\С\OBJ239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143248"/>
            <a:ext cx="2857500" cy="2857500"/>
          </a:xfrm>
          <a:prstGeom prst="rect">
            <a:avLst/>
          </a:prstGeom>
          <a:noFill/>
        </p:spPr>
      </p:pic>
      <p:pic>
        <p:nvPicPr>
          <p:cNvPr id="15365" name="Picture 5" descr="D:\Каталог картинок\С\OBJ239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000500"/>
            <a:ext cx="2857500" cy="2857500"/>
          </a:xfrm>
          <a:prstGeom prst="rect">
            <a:avLst/>
          </a:prstGeom>
          <a:noFill/>
        </p:spPr>
      </p:pic>
      <p:pic>
        <p:nvPicPr>
          <p:cNvPr id="15366" name="Picture 6" descr="D:\Каталог картинок\С\OBJ239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282" y="2000240"/>
            <a:ext cx="2714664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Один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Каталог картинок\У\EAREXT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4554"/>
            <a:ext cx="2857500" cy="2857500"/>
          </a:xfrm>
          <a:prstGeom prst="rect">
            <a:avLst/>
          </a:prstGeom>
          <a:noFill/>
        </p:spPr>
      </p:pic>
      <p:pic>
        <p:nvPicPr>
          <p:cNvPr id="17411" name="Picture 3" descr="D:\Каталог картинок\У\EAREXT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500826" y="214290"/>
            <a:ext cx="2928968" cy="2857500"/>
          </a:xfrm>
          <a:prstGeom prst="rect">
            <a:avLst/>
          </a:prstGeom>
          <a:noFill/>
        </p:spPr>
      </p:pic>
      <p:pic>
        <p:nvPicPr>
          <p:cNvPr id="4" name="Picture 3" descr="D:\Каталог картинок\У\EAREXT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429124" y="1142984"/>
            <a:ext cx="2928968" cy="2857500"/>
          </a:xfrm>
          <a:prstGeom prst="rect">
            <a:avLst/>
          </a:prstGeom>
          <a:noFill/>
        </p:spPr>
      </p:pic>
      <p:pic>
        <p:nvPicPr>
          <p:cNvPr id="5" name="Picture 3" descr="D:\Каталог картинок\У\EAREXT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643702" y="3357562"/>
            <a:ext cx="2928968" cy="2857500"/>
          </a:xfrm>
          <a:prstGeom prst="rect">
            <a:avLst/>
          </a:prstGeom>
          <a:noFill/>
        </p:spPr>
      </p:pic>
      <p:pic>
        <p:nvPicPr>
          <p:cNvPr id="6" name="Picture 3" descr="D:\Каталог картинок\У\EAREXT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643438" y="4000500"/>
            <a:ext cx="2928968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Одно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Каталог картинок\К\ANIM74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2857500" cy="2857500"/>
          </a:xfrm>
          <a:prstGeom prst="rect">
            <a:avLst/>
          </a:prstGeom>
          <a:noFill/>
        </p:spPr>
      </p:pic>
      <p:pic>
        <p:nvPicPr>
          <p:cNvPr id="12291" name="Picture 3" descr="D:\Каталог картинок\К\ANIM74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14290"/>
            <a:ext cx="2857500" cy="2857500"/>
          </a:xfrm>
          <a:prstGeom prst="rect">
            <a:avLst/>
          </a:prstGeom>
          <a:noFill/>
        </p:spPr>
      </p:pic>
      <p:pic>
        <p:nvPicPr>
          <p:cNvPr id="12292" name="Picture 4" descr="D:\Каталог картинок\К\ANIM74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852936"/>
            <a:ext cx="2857500" cy="2857500"/>
          </a:xfrm>
          <a:prstGeom prst="rect">
            <a:avLst/>
          </a:prstGeom>
          <a:noFill/>
        </p:spPr>
      </p:pic>
      <p:pic>
        <p:nvPicPr>
          <p:cNvPr id="12293" name="Picture 5" descr="D:\Каталог картинок\К\ANIM74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0"/>
            <a:ext cx="2857500" cy="2857500"/>
          </a:xfrm>
          <a:prstGeom prst="rect">
            <a:avLst/>
          </a:prstGeom>
          <a:noFill/>
        </p:spPr>
      </p:pic>
      <p:pic>
        <p:nvPicPr>
          <p:cNvPr id="12294" name="Picture 6" descr="D:\Каталог картинок\К\ANIM741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140968"/>
            <a:ext cx="285750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Одна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:\Каталог картинок\Посуда (2)\Пммм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2736304" cy="2736304"/>
          </a:xfrm>
          <a:prstGeom prst="rect">
            <a:avLst/>
          </a:prstGeom>
          <a:noFill/>
        </p:spPr>
      </p:pic>
      <p:pic>
        <p:nvPicPr>
          <p:cNvPr id="25603" name="Picture 3" descr="D:\Каталог картинок\Посуда (2)\Пммм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9096" y="0"/>
            <a:ext cx="2564904" cy="2564904"/>
          </a:xfrm>
          <a:prstGeom prst="rect">
            <a:avLst/>
          </a:prstGeom>
          <a:noFill/>
        </p:spPr>
      </p:pic>
      <p:pic>
        <p:nvPicPr>
          <p:cNvPr id="25604" name="Picture 4" descr="D:\Каталог картинок\Посуда (2)\Пммм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124744"/>
            <a:ext cx="2592288" cy="2592288"/>
          </a:xfrm>
          <a:prstGeom prst="rect">
            <a:avLst/>
          </a:prstGeom>
          <a:noFill/>
        </p:spPr>
      </p:pic>
      <p:pic>
        <p:nvPicPr>
          <p:cNvPr id="25605" name="Picture 5" descr="D:\Каталог картинок\Посуда (2)\Пммм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149080"/>
            <a:ext cx="2304256" cy="2304256"/>
          </a:xfrm>
          <a:prstGeom prst="rect">
            <a:avLst/>
          </a:prstGeom>
          <a:noFill/>
        </p:spPr>
      </p:pic>
      <p:pic>
        <p:nvPicPr>
          <p:cNvPr id="25606" name="Picture 6" descr="D:\Каталог картинок\Посуда (2)\Пммм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7128" y="3573016"/>
            <a:ext cx="2276872" cy="22768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Одно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571472" y="428604"/>
            <a:ext cx="7272338" cy="33845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МОЛОДЕЦ!!!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pic>
        <p:nvPicPr>
          <p:cNvPr id="3" name="Picture 3" descr="2">
            <a:hlinkClick r:id="" action="ppaction://hlinkshowjump?jump=nextslide">
              <a:snd r:embed="rId2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205038"/>
            <a:ext cx="3168650" cy="316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85860"/>
            <a:ext cx="8001056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Именительный падеж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Множественного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Числа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существительных</a:t>
            </a:r>
          </a:p>
          <a:p>
            <a:pPr algn="ctr"/>
            <a:endParaRPr lang="ru-RU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B9379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талог картинок\С\BIT04~17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428868"/>
            <a:ext cx="2428860" cy="2428860"/>
          </a:xfrm>
          <a:prstGeom prst="rect">
            <a:avLst/>
          </a:prstGeom>
          <a:noFill/>
        </p:spPr>
      </p:pic>
      <p:pic>
        <p:nvPicPr>
          <p:cNvPr id="1027" name="Picture 3" descr="D:\Каталог картинок\С\BIT04~17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0"/>
            <a:ext cx="2428872" cy="2428872"/>
          </a:xfrm>
          <a:prstGeom prst="rect">
            <a:avLst/>
          </a:prstGeom>
          <a:noFill/>
        </p:spPr>
      </p:pic>
      <p:pic>
        <p:nvPicPr>
          <p:cNvPr id="1028" name="Picture 4" descr="D:\Каталог картинок\С\BIT04~17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90" y="2857496"/>
            <a:ext cx="2500310" cy="2500310"/>
          </a:xfrm>
          <a:prstGeom prst="rect">
            <a:avLst/>
          </a:prstGeom>
          <a:noFill/>
        </p:spPr>
      </p:pic>
      <p:pic>
        <p:nvPicPr>
          <p:cNvPr id="1029" name="Picture 5" descr="D:\Каталог картинок\С\BIT04~17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571612"/>
            <a:ext cx="2571748" cy="2571748"/>
          </a:xfrm>
          <a:prstGeom prst="rect">
            <a:avLst/>
          </a:prstGeom>
          <a:noFill/>
        </p:spPr>
      </p:pic>
      <p:pic>
        <p:nvPicPr>
          <p:cNvPr id="6" name="Picture 5" descr="D:\Каталог картинок\С\BIT04~17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000504"/>
            <a:ext cx="2571748" cy="25717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27584" y="76470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Один стол – много……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Каталог картинок\П\AN17420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  <p:pic>
        <p:nvPicPr>
          <p:cNvPr id="4099" name="Picture 3" descr="D:\Каталог картинок\П\AN17420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714620"/>
            <a:ext cx="2857500" cy="2857500"/>
          </a:xfrm>
          <a:prstGeom prst="rect">
            <a:avLst/>
          </a:prstGeom>
          <a:noFill/>
        </p:spPr>
      </p:pic>
      <p:pic>
        <p:nvPicPr>
          <p:cNvPr id="4100" name="Picture 4" descr="D:\Каталог картинок\П\AN17420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00174"/>
            <a:ext cx="2857500" cy="2857500"/>
          </a:xfrm>
          <a:prstGeom prst="rect">
            <a:avLst/>
          </a:prstGeom>
          <a:noFill/>
        </p:spPr>
      </p:pic>
      <p:pic>
        <p:nvPicPr>
          <p:cNvPr id="4101" name="Picture 5" descr="D:\Каталог картинок\П\AN17420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214818"/>
            <a:ext cx="2857500" cy="2857500"/>
          </a:xfrm>
          <a:prstGeom prst="rect">
            <a:avLst/>
          </a:prstGeom>
          <a:noFill/>
        </p:spPr>
      </p:pic>
      <p:pic>
        <p:nvPicPr>
          <p:cNvPr id="4102" name="Picture 6" descr="D:\Каталог картинок\П\AN17420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85720" y="2071678"/>
            <a:ext cx="2571768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Один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Каталог картинок\К\DOLL2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142852"/>
            <a:ext cx="2857500" cy="2857500"/>
          </a:xfrm>
          <a:prstGeom prst="rect">
            <a:avLst/>
          </a:prstGeom>
          <a:noFill/>
        </p:spPr>
      </p:pic>
      <p:pic>
        <p:nvPicPr>
          <p:cNvPr id="3075" name="Picture 3" descr="D:\Каталог картинок\К\DOLL2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143248"/>
            <a:ext cx="2857500" cy="2857500"/>
          </a:xfrm>
          <a:prstGeom prst="rect">
            <a:avLst/>
          </a:prstGeom>
          <a:noFill/>
        </p:spPr>
      </p:pic>
      <p:pic>
        <p:nvPicPr>
          <p:cNvPr id="3076" name="Picture 4" descr="D:\Каталог картинок\К\DOLL2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785794"/>
            <a:ext cx="2857500" cy="2857500"/>
          </a:xfrm>
          <a:prstGeom prst="rect">
            <a:avLst/>
          </a:prstGeom>
          <a:noFill/>
        </p:spPr>
      </p:pic>
      <p:pic>
        <p:nvPicPr>
          <p:cNvPr id="3077" name="Picture 5" descr="D:\Каталог картинок\К\DOLL2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714752"/>
            <a:ext cx="2857500" cy="2857500"/>
          </a:xfrm>
          <a:prstGeom prst="rect">
            <a:avLst/>
          </a:prstGeom>
          <a:noFill/>
        </p:spPr>
      </p:pic>
      <p:pic>
        <p:nvPicPr>
          <p:cNvPr id="3078" name="Picture 6" descr="D:\Каталог картинок\К\DOLL2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2285992"/>
            <a:ext cx="278607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Одна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талог картинок\Р\MOUTH010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14554"/>
            <a:ext cx="2357444" cy="2357444"/>
          </a:xfrm>
          <a:prstGeom prst="rect">
            <a:avLst/>
          </a:prstGeom>
          <a:noFill/>
        </p:spPr>
      </p:pic>
      <p:pic>
        <p:nvPicPr>
          <p:cNvPr id="3" name="Picture 2" descr="D:\Каталог картинок\Р\MOUTH010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715108" y="214290"/>
            <a:ext cx="2428892" cy="2357444"/>
          </a:xfrm>
          <a:prstGeom prst="rect">
            <a:avLst/>
          </a:prstGeom>
          <a:noFill/>
        </p:spPr>
      </p:pic>
      <p:pic>
        <p:nvPicPr>
          <p:cNvPr id="4" name="Picture 2" descr="D:\Каталог картинок\Р\MOUTH010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714876" y="1285860"/>
            <a:ext cx="2428892" cy="2357444"/>
          </a:xfrm>
          <a:prstGeom prst="rect">
            <a:avLst/>
          </a:prstGeom>
          <a:noFill/>
        </p:spPr>
      </p:pic>
      <p:pic>
        <p:nvPicPr>
          <p:cNvPr id="5" name="Picture 2" descr="D:\Каталог картинок\Р\MOUTH010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715108" y="2857496"/>
            <a:ext cx="2428892" cy="2357444"/>
          </a:xfrm>
          <a:prstGeom prst="rect">
            <a:avLst/>
          </a:prstGeom>
          <a:noFill/>
        </p:spPr>
      </p:pic>
      <p:pic>
        <p:nvPicPr>
          <p:cNvPr id="6" name="Picture 2" descr="D:\Каталог картинок\Р\MOUTH010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57752" y="4286256"/>
            <a:ext cx="2428892" cy="23574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Один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14554"/>
            <a:ext cx="2324605" cy="2371725"/>
          </a:xfrm>
          <a:prstGeom prst="rect">
            <a:avLst/>
          </a:prstGeom>
          <a:noFill/>
        </p:spPr>
      </p:pic>
      <p:pic>
        <p:nvPicPr>
          <p:cNvPr id="3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85728"/>
            <a:ext cx="2324605" cy="2371725"/>
          </a:xfrm>
          <a:prstGeom prst="rect">
            <a:avLst/>
          </a:prstGeom>
          <a:noFill/>
        </p:spPr>
      </p:pic>
      <p:pic>
        <p:nvPicPr>
          <p:cNvPr id="4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214686"/>
            <a:ext cx="2324605" cy="2371725"/>
          </a:xfrm>
          <a:prstGeom prst="rect">
            <a:avLst/>
          </a:prstGeom>
          <a:noFill/>
        </p:spPr>
      </p:pic>
      <p:pic>
        <p:nvPicPr>
          <p:cNvPr id="5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857232"/>
            <a:ext cx="2324605" cy="2371725"/>
          </a:xfrm>
          <a:prstGeom prst="rect">
            <a:avLst/>
          </a:prstGeom>
          <a:noFill/>
        </p:spPr>
      </p:pic>
      <p:pic>
        <p:nvPicPr>
          <p:cNvPr id="6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286256"/>
            <a:ext cx="2324605" cy="23717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Одно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D:\Каталог картинок\К\tabbytom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-214338"/>
            <a:ext cx="2857500" cy="2857500"/>
          </a:xfrm>
          <a:prstGeom prst="rect">
            <a:avLst/>
          </a:prstGeom>
          <a:noFill/>
        </p:spPr>
      </p:pic>
      <p:pic>
        <p:nvPicPr>
          <p:cNvPr id="7174" name="Picture 6" descr="D:\Каталог картинок\К\tabbytom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714620"/>
            <a:ext cx="2857500" cy="2857500"/>
          </a:xfrm>
          <a:prstGeom prst="rect">
            <a:avLst/>
          </a:prstGeom>
          <a:noFill/>
        </p:spPr>
      </p:pic>
      <p:pic>
        <p:nvPicPr>
          <p:cNvPr id="7175" name="Picture 7" descr="D:\Каталог картинок\К\tabbytom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357298"/>
            <a:ext cx="2857500" cy="2857500"/>
          </a:xfrm>
          <a:prstGeom prst="rect">
            <a:avLst/>
          </a:prstGeom>
          <a:noFill/>
        </p:spPr>
      </p:pic>
      <p:pic>
        <p:nvPicPr>
          <p:cNvPr id="7176" name="Picture 8" descr="D:\Каталог картинок\К\tabbytom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4286256"/>
            <a:ext cx="2857500" cy="2857500"/>
          </a:xfrm>
          <a:prstGeom prst="rect">
            <a:avLst/>
          </a:prstGeom>
          <a:noFill/>
        </p:spPr>
      </p:pic>
      <p:pic>
        <p:nvPicPr>
          <p:cNvPr id="7177" name="Picture 9" descr="D:\Каталог картинок\К\tabbytom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282" y="2428868"/>
            <a:ext cx="2786102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Одна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Каталог картинок\Л\AN015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286124"/>
            <a:ext cx="2857500" cy="2857500"/>
          </a:xfrm>
          <a:prstGeom prst="rect">
            <a:avLst/>
          </a:prstGeom>
          <a:noFill/>
        </p:spPr>
      </p:pic>
      <p:pic>
        <p:nvPicPr>
          <p:cNvPr id="8195" name="Picture 3" descr="D:\Каталог картинок\Л\AN015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286470" y="214290"/>
            <a:ext cx="2857530" cy="2857500"/>
          </a:xfrm>
          <a:prstGeom prst="rect">
            <a:avLst/>
          </a:prstGeom>
          <a:noFill/>
        </p:spPr>
      </p:pic>
      <p:pic>
        <p:nvPicPr>
          <p:cNvPr id="4" name="Picture 3" descr="D:\Каталог картинок\Л\AN015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429124" y="1214422"/>
            <a:ext cx="2857530" cy="2857500"/>
          </a:xfrm>
          <a:prstGeom prst="rect">
            <a:avLst/>
          </a:prstGeom>
          <a:noFill/>
        </p:spPr>
      </p:pic>
      <p:pic>
        <p:nvPicPr>
          <p:cNvPr id="5" name="Picture 3" descr="D:\Каталог картинок\Л\AN015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500826" y="3786190"/>
            <a:ext cx="2857530" cy="2857500"/>
          </a:xfrm>
          <a:prstGeom prst="rect">
            <a:avLst/>
          </a:prstGeom>
          <a:noFill/>
        </p:spPr>
      </p:pic>
      <p:pic>
        <p:nvPicPr>
          <p:cNvPr id="6" name="Picture 3" descr="D:\Каталог картинок\Л\AN015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429124" y="4000500"/>
            <a:ext cx="285753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Один ….. – много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113</Words>
  <Application>Microsoft Office PowerPoint</Application>
  <PresentationFormat>Экран (4:3)</PresentationFormat>
  <Paragraphs>28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про</cp:lastModifiedBy>
  <cp:revision>134</cp:revision>
  <dcterms:created xsi:type="dcterms:W3CDTF">2009-07-07T07:29:17Z</dcterms:created>
  <dcterms:modified xsi:type="dcterms:W3CDTF">2022-02-15T05:49:32Z</dcterms:modified>
</cp:coreProperties>
</file>