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5" r:id="rId2"/>
    <p:sldId id="325" r:id="rId3"/>
    <p:sldId id="364" r:id="rId4"/>
    <p:sldId id="384" r:id="rId5"/>
    <p:sldId id="385" r:id="rId6"/>
    <p:sldId id="386" r:id="rId7"/>
    <p:sldId id="391" r:id="rId8"/>
    <p:sldId id="392" r:id="rId9"/>
    <p:sldId id="394" r:id="rId10"/>
    <p:sldId id="395" r:id="rId11"/>
    <p:sldId id="396" r:id="rId12"/>
    <p:sldId id="406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387" r:id="rId21"/>
    <p:sldId id="410" r:id="rId22"/>
    <p:sldId id="411" r:id="rId23"/>
    <p:sldId id="412" r:id="rId24"/>
    <p:sldId id="4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936"/>
    <a:srgbClr val="87664B"/>
    <a:srgbClr val="EBA195"/>
    <a:srgbClr val="6AB0E0"/>
    <a:srgbClr val="B937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000240"/>
            <a:ext cx="6045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словоизменение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39330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Составила презентацию</a:t>
            </a:r>
            <a:endParaRPr kumimoji="0" lang="ru-RU" sz="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Шереметьева Елена Борисовна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учитель -логопед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МБДОУ д/с «Олененок»,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п.Тазовский,2022г.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8842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endParaRPr lang="ru-RU" sz="1200" i="1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САД «ОЛЕНЕНОК»,  ЯНАО, п. ТАЗОВСКИЙ</a:t>
            </a:r>
            <a:endParaRPr lang="ru-RU" sz="12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2857500" cy="2857500"/>
          </a:xfrm>
          <a:prstGeom prst="rect">
            <a:avLst/>
          </a:prstGeom>
          <a:noFill/>
        </p:spPr>
      </p:pic>
      <p:pic>
        <p:nvPicPr>
          <p:cNvPr id="8195" name="Picture 3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214554"/>
            <a:ext cx="2857500" cy="2857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Два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857500" cy="2857500"/>
          </a:xfrm>
          <a:prstGeom prst="rect">
            <a:avLst/>
          </a:prstGeom>
          <a:noFill/>
        </p:spPr>
      </p:pic>
      <p:pic>
        <p:nvPicPr>
          <p:cNvPr id="9219" name="Picture 3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85728"/>
            <a:ext cx="2857500" cy="2857500"/>
          </a:xfrm>
          <a:prstGeom prst="rect">
            <a:avLst/>
          </a:prstGeom>
          <a:noFill/>
        </p:spPr>
      </p:pic>
      <p:pic>
        <p:nvPicPr>
          <p:cNvPr id="9220" name="Picture 4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86190"/>
            <a:ext cx="2857500" cy="2857500"/>
          </a:xfrm>
          <a:prstGeom prst="rect">
            <a:avLst/>
          </a:prstGeom>
          <a:noFill/>
        </p:spPr>
      </p:pic>
      <p:pic>
        <p:nvPicPr>
          <p:cNvPr id="9221" name="Picture 5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2857500" cy="2857500"/>
          </a:xfrm>
          <a:prstGeom prst="rect">
            <a:avLst/>
          </a:prstGeom>
          <a:noFill/>
        </p:spPr>
      </p:pic>
      <p:pic>
        <p:nvPicPr>
          <p:cNvPr id="9222" name="Picture 6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714752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00174"/>
            <a:ext cx="4000518" cy="40005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Одна 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2857500" cy="2857500"/>
          </a:xfrm>
          <a:prstGeom prst="rect">
            <a:avLst/>
          </a:prstGeom>
          <a:noFill/>
        </p:spPr>
      </p:pic>
      <p:pic>
        <p:nvPicPr>
          <p:cNvPr id="11267" name="Picture 3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00240"/>
            <a:ext cx="2857500" cy="2857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Две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857500" cy="2857500"/>
          </a:xfrm>
          <a:prstGeom prst="rect">
            <a:avLst/>
          </a:prstGeom>
          <a:noFill/>
        </p:spPr>
      </p:pic>
      <p:pic>
        <p:nvPicPr>
          <p:cNvPr id="12291" name="Picture 3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14290"/>
            <a:ext cx="2857500" cy="2857500"/>
          </a:xfrm>
          <a:prstGeom prst="rect">
            <a:avLst/>
          </a:prstGeom>
          <a:noFill/>
        </p:spPr>
      </p:pic>
      <p:pic>
        <p:nvPicPr>
          <p:cNvPr id="12292" name="Picture 4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90"/>
            <a:ext cx="2857500" cy="2857500"/>
          </a:xfrm>
          <a:prstGeom prst="rect">
            <a:avLst/>
          </a:prstGeom>
          <a:noFill/>
        </p:spPr>
      </p:pic>
      <p:pic>
        <p:nvPicPr>
          <p:cNvPr id="12293" name="Picture 5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</p:spPr>
      </p:pic>
      <p:pic>
        <p:nvPicPr>
          <p:cNvPr id="12294" name="Picture 6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786190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7450" y="1271588"/>
            <a:ext cx="4229100" cy="43148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Одно……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428868"/>
            <a:ext cx="2604680" cy="2657478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428868"/>
            <a:ext cx="2604680" cy="26574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Два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604680" cy="2657478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857628"/>
            <a:ext cx="2604680" cy="2657478"/>
          </a:xfrm>
          <a:prstGeom prst="rect">
            <a:avLst/>
          </a:prstGeom>
          <a:noFill/>
        </p:spPr>
      </p:pic>
      <p:pic>
        <p:nvPicPr>
          <p:cNvPr id="4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3116"/>
            <a:ext cx="2604680" cy="2657478"/>
          </a:xfrm>
          <a:prstGeom prst="rect">
            <a:avLst/>
          </a:prstGeom>
          <a:noFill/>
        </p:spPr>
      </p:pic>
      <p:pic>
        <p:nvPicPr>
          <p:cNvPr id="5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85728"/>
            <a:ext cx="2604680" cy="2657478"/>
          </a:xfrm>
          <a:prstGeom prst="rect">
            <a:avLst/>
          </a:prstGeom>
          <a:noFill/>
        </p:spPr>
      </p:pic>
      <p:pic>
        <p:nvPicPr>
          <p:cNvPr id="6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857628"/>
            <a:ext cx="2604680" cy="26574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85794"/>
            <a:ext cx="4786346" cy="47863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Один 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14554"/>
            <a:ext cx="3357586" cy="3357586"/>
          </a:xfrm>
          <a:prstGeom prst="rect">
            <a:avLst/>
          </a:prstGeom>
          <a:noFill/>
        </p:spPr>
      </p:pic>
      <p:pic>
        <p:nvPicPr>
          <p:cNvPr id="16387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214554"/>
            <a:ext cx="3357586" cy="33575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Два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71480"/>
            <a:ext cx="800105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9379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Согласование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9379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Существительных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9379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числительными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9379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«два» и «пять»</a:t>
            </a:r>
          </a:p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9379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-285776"/>
            <a:ext cx="3357586" cy="3357586"/>
          </a:xfrm>
          <a:prstGeom prst="rect">
            <a:avLst/>
          </a:prstGeom>
          <a:noFill/>
        </p:spPr>
      </p:pic>
      <p:pic>
        <p:nvPicPr>
          <p:cNvPr id="3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14" y="-214338"/>
            <a:ext cx="3357586" cy="3357586"/>
          </a:xfrm>
          <a:prstGeom prst="rect">
            <a:avLst/>
          </a:prstGeom>
          <a:noFill/>
        </p:spPr>
      </p:pic>
      <p:pic>
        <p:nvPicPr>
          <p:cNvPr id="4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3116"/>
            <a:ext cx="3357586" cy="3357586"/>
          </a:xfrm>
          <a:prstGeom prst="rect">
            <a:avLst/>
          </a:prstGeom>
          <a:noFill/>
        </p:spPr>
      </p:pic>
      <p:pic>
        <p:nvPicPr>
          <p:cNvPr id="5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857628"/>
            <a:ext cx="3357586" cy="3357586"/>
          </a:xfrm>
          <a:prstGeom prst="rect">
            <a:avLst/>
          </a:prstGeom>
          <a:noFill/>
        </p:spPr>
      </p:pic>
      <p:pic>
        <p:nvPicPr>
          <p:cNvPr id="6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857628"/>
            <a:ext cx="3357586" cy="33575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25" y="1762125"/>
            <a:ext cx="3333750" cy="3333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Одно 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3116"/>
            <a:ext cx="3333750" cy="3333750"/>
          </a:xfrm>
          <a:prstGeom prst="rect">
            <a:avLst/>
          </a:prstGeom>
          <a:noFill/>
        </p:spPr>
      </p:pic>
      <p:pic>
        <p:nvPicPr>
          <p:cNvPr id="24579" name="Picture 3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285992"/>
            <a:ext cx="3333750" cy="3333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Два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33750" cy="3333750"/>
          </a:xfrm>
          <a:prstGeom prst="rect">
            <a:avLst/>
          </a:prstGeom>
          <a:noFill/>
        </p:spPr>
      </p:pic>
      <p:pic>
        <p:nvPicPr>
          <p:cNvPr id="25603" name="Picture 3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0" y="0"/>
            <a:ext cx="3333750" cy="3333750"/>
          </a:xfrm>
          <a:prstGeom prst="rect">
            <a:avLst/>
          </a:prstGeom>
          <a:noFill/>
        </p:spPr>
      </p:pic>
      <p:pic>
        <p:nvPicPr>
          <p:cNvPr id="25604" name="Picture 4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333750" cy="3333750"/>
          </a:xfrm>
          <a:prstGeom prst="rect">
            <a:avLst/>
          </a:prstGeom>
          <a:noFill/>
        </p:spPr>
      </p:pic>
      <p:pic>
        <p:nvPicPr>
          <p:cNvPr id="25605" name="Picture 5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24250"/>
            <a:ext cx="3333750" cy="3333750"/>
          </a:xfrm>
          <a:prstGeom prst="rect">
            <a:avLst/>
          </a:prstGeom>
          <a:noFill/>
        </p:spPr>
      </p:pic>
      <p:pic>
        <p:nvPicPr>
          <p:cNvPr id="25606" name="Picture 6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24250"/>
            <a:ext cx="3333750" cy="3333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571472" y="428604"/>
            <a:ext cx="7272338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МОЛОДЕЦ!!!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3" name="Picture 3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05038"/>
            <a:ext cx="3168650" cy="3168650"/>
          </a:xfrm>
          <a:prstGeom prst="rect">
            <a:avLst/>
          </a:prstGeom>
          <a:noFill/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088" y="5373688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</a:rPr>
              <a:t>Учитель-логопед Шереметьева Елена Борисовна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85860"/>
            <a:ext cx="3929070" cy="39290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Одна 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71612"/>
            <a:ext cx="2857500" cy="2857500"/>
          </a:xfrm>
          <a:prstGeom prst="rect">
            <a:avLst/>
          </a:prstGeom>
          <a:noFill/>
        </p:spPr>
      </p:pic>
      <p:pic>
        <p:nvPicPr>
          <p:cNvPr id="2051" name="Picture 3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643050"/>
            <a:ext cx="2857500" cy="2857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Две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2857500" cy="2857500"/>
          </a:xfrm>
          <a:prstGeom prst="rect">
            <a:avLst/>
          </a:prstGeom>
          <a:noFill/>
        </p:spPr>
      </p:pic>
      <p:pic>
        <p:nvPicPr>
          <p:cNvPr id="3075" name="Picture 3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2857500" cy="2857500"/>
          </a:xfrm>
          <a:prstGeom prst="rect">
            <a:avLst/>
          </a:prstGeom>
          <a:noFill/>
        </p:spPr>
      </p:pic>
      <p:pic>
        <p:nvPicPr>
          <p:cNvPr id="3076" name="Picture 4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071678"/>
            <a:ext cx="2857500" cy="2857500"/>
          </a:xfrm>
          <a:prstGeom prst="rect">
            <a:avLst/>
          </a:prstGeom>
          <a:noFill/>
        </p:spPr>
      </p:pic>
      <p:pic>
        <p:nvPicPr>
          <p:cNvPr id="3077" name="Picture 5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00500"/>
            <a:ext cx="2857500" cy="2857500"/>
          </a:xfrm>
          <a:prstGeom prst="rect">
            <a:avLst/>
          </a:prstGeom>
          <a:noFill/>
        </p:spPr>
      </p:pic>
      <p:pic>
        <p:nvPicPr>
          <p:cNvPr id="3078" name="Picture 6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14818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71612"/>
            <a:ext cx="3500452" cy="35004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Одна 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2857500" cy="2857500"/>
          </a:xfrm>
          <a:prstGeom prst="rect">
            <a:avLst/>
          </a:prstGeom>
          <a:noFill/>
        </p:spPr>
      </p:pic>
      <p:pic>
        <p:nvPicPr>
          <p:cNvPr id="5123" name="Picture 3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85926"/>
            <a:ext cx="28575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Две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2857500" cy="2857500"/>
          </a:xfrm>
          <a:prstGeom prst="rect">
            <a:avLst/>
          </a:prstGeom>
          <a:noFill/>
        </p:spPr>
      </p:pic>
      <p:pic>
        <p:nvPicPr>
          <p:cNvPr id="6147" name="Picture 3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0"/>
            <a:ext cx="2857500" cy="2857500"/>
          </a:xfrm>
          <a:prstGeom prst="rect">
            <a:avLst/>
          </a:prstGeom>
          <a:noFill/>
        </p:spPr>
      </p:pic>
      <p:pic>
        <p:nvPicPr>
          <p:cNvPr id="6148" name="Picture 4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429132"/>
            <a:ext cx="2857500" cy="2857500"/>
          </a:xfrm>
          <a:prstGeom prst="rect">
            <a:avLst/>
          </a:prstGeom>
          <a:noFill/>
        </p:spPr>
      </p:pic>
      <p:pic>
        <p:nvPicPr>
          <p:cNvPr id="6149" name="Picture 5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357694"/>
            <a:ext cx="2857500" cy="2857500"/>
          </a:xfrm>
          <a:prstGeom prst="rect">
            <a:avLst/>
          </a:prstGeom>
          <a:noFill/>
        </p:spPr>
      </p:pic>
      <p:pic>
        <p:nvPicPr>
          <p:cNvPr id="6150" name="Picture 6" descr="D:\Каталог картинок\М\111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071678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Пять ……..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Каталог картинок\М\BA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714488"/>
            <a:ext cx="2857500" cy="2857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Один ……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90</Words>
  <Application>Microsoft Office PowerPoint</Application>
  <PresentationFormat>Экран (4:3)</PresentationFormat>
  <Paragraphs>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про</cp:lastModifiedBy>
  <cp:revision>138</cp:revision>
  <dcterms:created xsi:type="dcterms:W3CDTF">2009-07-07T07:29:17Z</dcterms:created>
  <dcterms:modified xsi:type="dcterms:W3CDTF">2022-02-15T05:55:53Z</dcterms:modified>
</cp:coreProperties>
</file>