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5" r:id="rId2"/>
    <p:sldId id="304" r:id="rId3"/>
    <p:sldId id="380" r:id="rId4"/>
    <p:sldId id="377" r:id="rId5"/>
    <p:sldId id="381" r:id="rId6"/>
    <p:sldId id="378" r:id="rId7"/>
    <p:sldId id="379" r:id="rId8"/>
    <p:sldId id="306" r:id="rId9"/>
    <p:sldId id="309" r:id="rId10"/>
    <p:sldId id="383" r:id="rId11"/>
    <p:sldId id="382" r:id="rId12"/>
    <p:sldId id="4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936"/>
    <a:srgbClr val="87664B"/>
    <a:srgbClr val="EBA195"/>
    <a:srgbClr val="6AB0E0"/>
    <a:srgbClr val="B937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1529-0BD5-465D-A39F-C48D4D6CA62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4049-14E5-4DE6-8788-BFBDCB73C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000240"/>
            <a:ext cx="6045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словоизменение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9076" y="6206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БЮДЖЕТНОЕ ДОШКОЛЬНОЕ ОБРАЗОВАТЕЛЬНОЕ УЧРЕЖДЕНИЕ </a:t>
            </a:r>
            <a:endParaRPr lang="ru-RU" sz="1200" i="1" dirty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ДЕТСКИЙ САД «ОЛЕНЕНОК»,  ЯНАО, п. ТАЗОВСКИЙ</a:t>
            </a:r>
            <a:endParaRPr lang="ru-RU" sz="12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54052" y="43984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Составила презентацию</a:t>
            </a:r>
            <a:endParaRPr kumimoji="0" lang="ru-RU" sz="6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Шереметьева Елена Борисовна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учитель -логопед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МБДОУ д/с «Олененок»,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  <a:cs typeface="Times New Roman"/>
              </a:rPr>
              <a:t>п.Тазовский,2022г.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Каталог картинок\В\BIRD385 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290"/>
            <a:ext cx="628654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Каталог картинок\П\CLTH267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71480"/>
            <a:ext cx="6000792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571472" y="428604"/>
            <a:ext cx="7272338" cy="33845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МОЛОДЕЦ!!!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pic>
        <p:nvPicPr>
          <p:cNvPr id="3" name="Picture 3" descr="2">
            <a:hlinkClick r:id="" action="ppaction://hlinkshowjump?jump=nextslide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205038"/>
            <a:ext cx="3168650" cy="3168650"/>
          </a:xfrm>
          <a:prstGeom prst="rect">
            <a:avLst/>
          </a:prstGeom>
          <a:noFill/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27088" y="5373688"/>
            <a:ext cx="741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Black" pitchFamily="34" charset="0"/>
              </a:rPr>
              <a:t>Учитель-логопед Шереметьева Елена Борисовна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736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Согласование прилагательных с существительными в единственном числе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D:\Каталог картинок\М\IsoBallRed500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1085850"/>
            <a:ext cx="4762500" cy="46863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54868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Красный ……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16216" y="5877272"/>
            <a:ext cx="262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Мяч …….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Каталог картинок\Ш\BALLOON G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714356"/>
            <a:ext cx="5357840" cy="5357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Каталог картинок\В\HH001521 G 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85794"/>
            <a:ext cx="564360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Каталог картинок\А\ORANGET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642918"/>
            <a:ext cx="5715040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D:\Каталог картинок\Насекомые\Голубянкаjpg п.gif"/>
          <p:cNvPicPr>
            <a:picLocks noChangeAspect="1" noChangeArrowheads="1"/>
          </p:cNvPicPr>
          <p:nvPr/>
        </p:nvPicPr>
        <p:blipFill>
          <a:blip r:embed="rId2" cstate="print"/>
          <a:srcRect l="5621" t="9262" r="16272" b="7173"/>
          <a:stretch>
            <a:fillRect/>
          </a:stretch>
        </p:blipFill>
        <p:spPr bwMode="auto">
          <a:xfrm>
            <a:off x="785786" y="0"/>
            <a:ext cx="7072362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Каталог картинок\Посуда (2)\009 П.gif"/>
          <p:cNvPicPr>
            <a:picLocks noChangeAspect="1" noChangeArrowheads="1"/>
          </p:cNvPicPr>
          <p:nvPr/>
        </p:nvPicPr>
        <p:blipFill>
          <a:blip r:embed="rId2" cstate="print"/>
          <a:srcRect l="13333" t="23743" r="16296" b="24963"/>
          <a:stretch>
            <a:fillRect/>
          </a:stretch>
        </p:blipFill>
        <p:spPr bwMode="auto">
          <a:xfrm>
            <a:off x="785785" y="1643050"/>
            <a:ext cx="7524285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Каталог картинок\К\BELLFLW1 П 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28"/>
            <a:ext cx="628654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48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про</cp:lastModifiedBy>
  <cp:revision>137</cp:revision>
  <dcterms:created xsi:type="dcterms:W3CDTF">2009-07-07T07:29:17Z</dcterms:created>
  <dcterms:modified xsi:type="dcterms:W3CDTF">2022-02-15T05:50:53Z</dcterms:modified>
</cp:coreProperties>
</file>