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5" r:id="rId2"/>
    <p:sldId id="456" r:id="rId3"/>
    <p:sldId id="476" r:id="rId4"/>
    <p:sldId id="486" r:id="rId5"/>
    <p:sldId id="478" r:id="rId6"/>
    <p:sldId id="480" r:id="rId7"/>
    <p:sldId id="477" r:id="rId8"/>
    <p:sldId id="485" r:id="rId9"/>
    <p:sldId id="482" r:id="rId10"/>
    <p:sldId id="484" r:id="rId11"/>
    <p:sldId id="4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936"/>
    <a:srgbClr val="87664B"/>
    <a:srgbClr val="EBA195"/>
    <a:srgbClr val="6AB0E0"/>
    <a:srgbClr val="B93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1529-0BD5-465D-A39F-C48D4D6CA62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000240"/>
            <a:ext cx="6045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словоизменение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ДОШКОЛЬНОЕ ОБРАЗОВАТЕЛЬНОЕ УЧРЕЖДЕНИЕ </a:t>
            </a:r>
            <a:endParaRPr lang="ru-RU" sz="1200" i="1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САД «ОЛЕНЕНОК»,  ЯНАО, п. ТАЗОВСКИЙ</a:t>
            </a:r>
            <a:endParaRPr lang="ru-RU" sz="12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1476" y="43984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Составила презентацию</a:t>
            </a:r>
            <a:endParaRPr kumimoji="0" lang="ru-RU" sz="6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Шереметьева Елена Борисовна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учитель -логопед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МБДОУ д/с «Олененок»,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п.Тазовский,2022г.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73225"/>
            <a:ext cx="93135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Творительный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мама любуется кем?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1506" name="Picture 2" descr="WOMBABY 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85728"/>
            <a:ext cx="5214974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571472" y="428604"/>
            <a:ext cx="7272338" cy="338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МОЛОДЕЦ!!!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pic>
        <p:nvPicPr>
          <p:cNvPr id="3" name="Picture 3" descr="2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205038"/>
            <a:ext cx="3168650" cy="3168650"/>
          </a:xfrm>
          <a:prstGeom prst="rect">
            <a:avLst/>
          </a:prstGeom>
          <a:noFill/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088" y="5373688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Black" pitchFamily="34" charset="0"/>
              </a:rPr>
              <a:t>Учитель-логопед Шереметьева Елена Борисовна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14422"/>
            <a:ext cx="8001056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Существительные В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Косвенных Падежах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Без предлогов</a:t>
            </a:r>
          </a:p>
          <a:p>
            <a:pPr algn="ctr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9379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Каталог картинок\Игрушки 1\BALL2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857232"/>
            <a:ext cx="5072098" cy="5072098"/>
          </a:xfrm>
          <a:prstGeom prst="rect">
            <a:avLst/>
          </a:prstGeom>
          <a:noFill/>
        </p:spPr>
      </p:pic>
      <p:pic>
        <p:nvPicPr>
          <p:cNvPr id="16387" name="Picture 3" descr="D:\Каталог картинок\Игрушки 1\DOLLCRWL п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40" y="2071678"/>
            <a:ext cx="4286260" cy="42862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Родительный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у девочки нет чего?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Родительный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у малыша нет кого?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4578" name="Picture 2" descr="D:\Каталог картинок\Семья (2)\BABYCRY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72132" y="3000372"/>
            <a:ext cx="2786082" cy="2857500"/>
          </a:xfrm>
          <a:prstGeom prst="rect">
            <a:avLst/>
          </a:prstGeom>
          <a:noFill/>
        </p:spPr>
      </p:pic>
      <p:pic>
        <p:nvPicPr>
          <p:cNvPr id="24579" name="Picture 3" descr="SLEEPIN2 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0098" y="428604"/>
            <a:ext cx="5857916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73225"/>
            <a:ext cx="86121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Дательный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Мальчик рад чему?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2530" name="Picture 2" descr="D:\Каталог картинок\Игрушки 1\STUFFED3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550072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73225"/>
            <a:ext cx="87781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Дательный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Бабушка испекла пирог кому?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3554" name="Picture 2" descr="D:\Каталог картинок\Семья (2)\CC31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5643570" cy="5643570"/>
          </a:xfrm>
          <a:prstGeom prst="rect">
            <a:avLst/>
          </a:prstGeom>
          <a:noFill/>
        </p:spPr>
      </p:pic>
      <p:pic>
        <p:nvPicPr>
          <p:cNvPr id="23555" name="Picture 3" descr="D:\Каталог картинок\Д\PEOPL431 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85728"/>
            <a:ext cx="564360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Каталог картинок\Игрушки 1\STACKING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71480"/>
            <a:ext cx="5500726" cy="55007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273225"/>
            <a:ext cx="91420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Винительный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мальчик собирает что?</a:t>
            </a:r>
            <a:endParaRPr lang="ru-RU" sz="1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5784" y="627322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винительный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папа кормит кого? 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482" name="Picture 2" descr="DADFEED 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500042"/>
            <a:ext cx="5786478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Каталог картинок\Игрушки 1\BLOCKS2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5572164" cy="55721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273225"/>
            <a:ext cx="93135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Творительный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мальчик играет чем?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86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Админ</cp:lastModifiedBy>
  <cp:revision>132</cp:revision>
  <dcterms:created xsi:type="dcterms:W3CDTF">2009-07-07T07:29:17Z</dcterms:created>
  <dcterms:modified xsi:type="dcterms:W3CDTF">2022-02-11T03:28:01Z</dcterms:modified>
</cp:coreProperties>
</file>