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>
      <p:cViewPr>
        <p:scale>
          <a:sx n="73" d="100"/>
          <a:sy n="73" d="100"/>
        </p:scale>
        <p:origin x="17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bipbap.ru/wp-content/uploads/2017/1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4869160"/>
            <a:ext cx="38795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старшей группе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4845" y="5367984"/>
            <a:ext cx="1997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</a:t>
            </a:r>
          </a:p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868364"/>
            <a:ext cx="449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Ребята что вы сегодня делали? Что вам запомнилось больше всего?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74335"/>
            <a:ext cx="60960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https://ds05.infourok.ru/uploads/ex/0d31/000d2c90-251b1f9c/img39.jpg"/>
          <p:cNvPicPr>
            <a:picLocks noChangeAspect="1" noChangeArrowheads="1"/>
          </p:cNvPicPr>
          <p:nvPr/>
        </p:nvPicPr>
        <p:blipFill rotWithShape="1">
          <a:blip r:embed="rId3" cstate="print"/>
          <a:srcRect l="42308" t="20822" r="3046" b="22651"/>
          <a:stretch/>
        </p:blipFill>
        <p:spPr bwMode="auto">
          <a:xfrm>
            <a:off x="339641" y="1031048"/>
            <a:ext cx="37539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s://ds05.infourok.ru/uploads/ex/043c/000b6263-a2acfb26/img7.jpg"/>
          <p:cNvPicPr>
            <a:picLocks noChangeAspect="1" noChangeArrowheads="1"/>
          </p:cNvPicPr>
          <p:nvPr/>
        </p:nvPicPr>
        <p:blipFill rotWithShape="1">
          <a:blip r:embed="rId4" cstate="print"/>
          <a:srcRect r="14821"/>
          <a:stretch/>
        </p:blipFill>
        <p:spPr bwMode="auto">
          <a:xfrm>
            <a:off x="4233790" y="2681636"/>
            <a:ext cx="3816424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4152" y="448376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Ребята, нам пришло письмо из солнечной страны.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47360" y="5157418"/>
            <a:ext cx="5040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2060"/>
                </a:solidFill>
              </a:rPr>
              <a:t>Почему его так зовут?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Незнайка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пишет, что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заболел и не знает, что ему делать. Он просит у вас помощи. Поможем Незнайке?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8A86CE-1DFC-4E5E-9AB6-564D9A646C86}"/>
              </a:ext>
            </a:extLst>
          </p:cNvPr>
          <p:cNvSpPr txBox="1"/>
          <p:nvPr/>
        </p:nvSpPr>
        <p:spPr>
          <a:xfrm>
            <a:off x="5050449" y="116339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Как вы думаете, </a:t>
            </a:r>
            <a:r>
              <a:rPr lang="ru-RU" dirty="0">
                <a:solidFill>
                  <a:srgbClr val="FF0000"/>
                </a:solidFill>
              </a:rPr>
              <a:t>кто мог нам прислать это письмо?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29390" y="122757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 Первое задание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«Собираем урожай овощей»</a:t>
            </a:r>
          </a:p>
        </p:txBody>
      </p:sp>
      <p:pic>
        <p:nvPicPr>
          <p:cNvPr id="10" name="Picture 4" descr="https://i.pinimg.com/originals/b6/79/54/b67954a7113e1fb688b43eb51477fc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19" y="2837102"/>
            <a:ext cx="1627235" cy="1219529"/>
          </a:xfrm>
          <a:prstGeom prst="rect">
            <a:avLst/>
          </a:prstGeom>
          <a:noFill/>
        </p:spPr>
      </p:pic>
      <p:pic>
        <p:nvPicPr>
          <p:cNvPr id="11" name="Picture 6" descr="https://img2.freepng.ru/20190707/wcq/kisspng-tomato-thumbnail-clip-art-computer-file-illustrati-5d22b4d5b89502.9063659915625556057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90838"/>
            <a:ext cx="1401422" cy="1282853"/>
          </a:xfrm>
          <a:prstGeom prst="rect">
            <a:avLst/>
          </a:prstGeom>
          <a:noFill/>
        </p:spPr>
      </p:pic>
      <p:pic>
        <p:nvPicPr>
          <p:cNvPr id="26634" name="Picture 10" descr="https://img2.freepng.ru/20180212/cxq/kisspng-pumpkin-calabaza-vegetable-onion-garlic-the-germination-of-onion-5a81750ec8fa78.1341065415184335508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390" y="2855590"/>
            <a:ext cx="1270097" cy="1077465"/>
          </a:xfrm>
          <a:prstGeom prst="rect">
            <a:avLst/>
          </a:prstGeom>
          <a:noFill/>
        </p:spPr>
      </p:pic>
      <p:pic>
        <p:nvPicPr>
          <p:cNvPr id="26636" name="Picture 12" descr="https://im0-tub-ru.yandex.net/i?id=db04b4057ac33ce03d8b5df7df6d4ab0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488" y="2777547"/>
            <a:ext cx="1545340" cy="1296144"/>
          </a:xfrm>
          <a:prstGeom prst="rect">
            <a:avLst/>
          </a:prstGeom>
          <a:noFill/>
        </p:spPr>
      </p:pic>
      <p:pic>
        <p:nvPicPr>
          <p:cNvPr id="26638" name="Picture 14" descr="http://getdrawings.com/vectors/carrot-vector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1487" y="2777547"/>
            <a:ext cx="1545340" cy="1443541"/>
          </a:xfrm>
          <a:prstGeom prst="rect">
            <a:avLst/>
          </a:prstGeom>
          <a:noFill/>
        </p:spPr>
      </p:pic>
      <p:pic>
        <p:nvPicPr>
          <p:cNvPr id="26640" name="Picture 16" descr="http://900igr.net/up/datai/118946/0011-014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6827" y="2855590"/>
            <a:ext cx="1176754" cy="121810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097360" y="490971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Ребята сколько овощей? Который по счету помидор? Огурец? На каком месте свекла? Назови соседей лука?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C22E0-8F90-4C24-AA4C-E22F68877201}"/>
              </a:ext>
            </a:extLst>
          </p:cNvPr>
          <p:cNvSpPr txBox="1"/>
          <p:nvPr/>
        </p:nvSpPr>
        <p:spPr>
          <a:xfrm>
            <a:off x="814781" y="365065"/>
            <a:ext cx="7909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Чтобы узнать как выздороветь Незнайке, надо выполнить задания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476672"/>
            <a:ext cx="393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Второе задание «Посчитай»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98072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Что можно сказать о количестве яблок и груш?  Что надо сделать чтобы груш стало больше? Каким числом обозначим количество груш?</a:t>
            </a:r>
          </a:p>
        </p:txBody>
      </p:sp>
      <p:pic>
        <p:nvPicPr>
          <p:cNvPr id="27652" name="Picture 4" descr="https://im0-tub-ru.yandex.net/i?id=bb110ba03d5152bdc040159385e4acb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342" y="1963609"/>
            <a:ext cx="936104" cy="1184005"/>
          </a:xfrm>
          <a:prstGeom prst="rect">
            <a:avLst/>
          </a:prstGeom>
          <a:noFill/>
        </p:spPr>
      </p:pic>
      <p:pic>
        <p:nvPicPr>
          <p:cNvPr id="11" name="Picture 4" descr="https://im0-tub-ru.yandex.net/i?id=bb110ba03d5152bdc040159385e4acb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5800" y="1965444"/>
            <a:ext cx="936104" cy="1184005"/>
          </a:xfrm>
          <a:prstGeom prst="rect">
            <a:avLst/>
          </a:prstGeom>
          <a:noFill/>
        </p:spPr>
      </p:pic>
      <p:pic>
        <p:nvPicPr>
          <p:cNvPr id="12" name="Picture 4" descr="https://im0-tub-ru.yandex.net/i?id=bb110ba03d5152bdc040159385e4acb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220" y="1965444"/>
            <a:ext cx="936104" cy="1184005"/>
          </a:xfrm>
          <a:prstGeom prst="rect">
            <a:avLst/>
          </a:prstGeom>
          <a:noFill/>
        </p:spPr>
      </p:pic>
      <p:pic>
        <p:nvPicPr>
          <p:cNvPr id="13" name="Picture 4" descr="https://im0-tub-ru.yandex.net/i?id=bb110ba03d5152bdc040159385e4acb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437" y="1909803"/>
            <a:ext cx="936104" cy="1184005"/>
          </a:xfrm>
          <a:prstGeom prst="rect">
            <a:avLst/>
          </a:prstGeom>
          <a:noFill/>
        </p:spPr>
      </p:pic>
      <p:pic>
        <p:nvPicPr>
          <p:cNvPr id="14" name="Picture 4" descr="https://im0-tub-ru.yandex.net/i?id=bb110ba03d5152bdc040159385e4acb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352" y="1963609"/>
            <a:ext cx="936104" cy="1184005"/>
          </a:xfrm>
          <a:prstGeom prst="rect">
            <a:avLst/>
          </a:prstGeom>
          <a:noFill/>
        </p:spPr>
      </p:pic>
      <p:pic>
        <p:nvPicPr>
          <p:cNvPr id="15" name="Picture 4" descr="https://im0-tub-ru.yandex.net/i?id=bb110ba03d5152bdc040159385e4acb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238" y="1948188"/>
            <a:ext cx="936104" cy="1184005"/>
          </a:xfrm>
          <a:prstGeom prst="rect">
            <a:avLst/>
          </a:prstGeom>
          <a:noFill/>
        </p:spPr>
      </p:pic>
      <p:pic>
        <p:nvPicPr>
          <p:cNvPr id="27654" name="Picture 6" descr="https://im0-tub-ru.yandex.net/i?id=c0120d44d9efeb24bb782eba761f6e2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859" y="3799893"/>
            <a:ext cx="915963" cy="925066"/>
          </a:xfrm>
          <a:prstGeom prst="rect">
            <a:avLst/>
          </a:prstGeom>
          <a:noFill/>
        </p:spPr>
      </p:pic>
      <p:pic>
        <p:nvPicPr>
          <p:cNvPr id="17" name="Picture 6" descr="https://im0-tub-ru.yandex.net/i?id=c0120d44d9efeb24bb782eba761f6e2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1" y="3760932"/>
            <a:ext cx="973733" cy="925066"/>
          </a:xfrm>
          <a:prstGeom prst="rect">
            <a:avLst/>
          </a:prstGeom>
          <a:noFill/>
        </p:spPr>
      </p:pic>
      <p:pic>
        <p:nvPicPr>
          <p:cNvPr id="18" name="Picture 6" descr="https://im0-tub-ru.yandex.net/i?id=c0120d44d9efeb24bb782eba761f6e2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773" y="3799893"/>
            <a:ext cx="1035765" cy="925066"/>
          </a:xfrm>
          <a:prstGeom prst="rect">
            <a:avLst/>
          </a:prstGeom>
          <a:noFill/>
        </p:spPr>
      </p:pic>
      <p:pic>
        <p:nvPicPr>
          <p:cNvPr id="19" name="Picture 6" descr="https://im0-tub-ru.yandex.net/i?id=c0120d44d9efeb24bb782eba761f6e2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8465" y="3760442"/>
            <a:ext cx="929031" cy="925066"/>
          </a:xfrm>
          <a:prstGeom prst="rect">
            <a:avLst/>
          </a:prstGeom>
          <a:noFill/>
        </p:spPr>
      </p:pic>
      <p:pic>
        <p:nvPicPr>
          <p:cNvPr id="20" name="Picture 6" descr="https://im0-tub-ru.yandex.net/i?id=c0120d44d9efeb24bb782eba761f6e2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0739" y="3760442"/>
            <a:ext cx="929031" cy="925066"/>
          </a:xfrm>
          <a:prstGeom prst="rect">
            <a:avLst/>
          </a:prstGeom>
          <a:noFill/>
        </p:spPr>
      </p:pic>
      <p:pic>
        <p:nvPicPr>
          <p:cNvPr id="21" name="Picture 6" descr="https://im0-tub-ru.yandex.net/i?id=c0120d44d9efeb24bb782eba761f6e25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455" y="3760442"/>
            <a:ext cx="1006008" cy="925066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994589" y="578928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Что больше 7 или 6?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448" y="3795395"/>
            <a:ext cx="792549" cy="926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7085974" y="5002186"/>
            <a:ext cx="1393304" cy="1574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i="1" dirty="0">
                <a:solidFill>
                  <a:srgbClr val="FF0000"/>
                </a:solidFill>
              </a:rPr>
              <a:t>7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332656"/>
            <a:ext cx="470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Третье задание «Какое варенье?» </a:t>
            </a:r>
          </a:p>
        </p:txBody>
      </p:sp>
      <p:pic>
        <p:nvPicPr>
          <p:cNvPr id="28673" name="Picture 1" descr="C:\Users\ОЛЕНЁНОК\Downloads\варень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7128792" cy="4863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9792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Ребята вам нужно сказать: какое варенье можно приготовить из этих фруктов и ягод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1981994"/>
            <a:ext cx="1914525" cy="3762375"/>
          </a:xfrm>
        </p:spPr>
      </p:pic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41479" y="705298"/>
            <a:ext cx="5777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Сейчас узнаем, что делать Незнайке,</a:t>
            </a:r>
          </a:p>
          <a:p>
            <a:pPr algn="just"/>
            <a:r>
              <a:rPr lang="ru-RU" sz="2400" dirty="0">
                <a:solidFill>
                  <a:srgbClr val="FF0000"/>
                </a:solidFill>
              </a:rPr>
              <a:t>                                          чтобы не болеть ?</a:t>
            </a:r>
          </a:p>
        </p:txBody>
      </p:sp>
      <p:pic>
        <p:nvPicPr>
          <p:cNvPr id="29698" name="Picture 2" descr="https://ds04.infourok.ru/uploads/ex/028c/0006b94b-db7fde2d/img4.jpg"/>
          <p:cNvPicPr>
            <a:picLocks noChangeAspect="1" noChangeArrowheads="1"/>
          </p:cNvPicPr>
          <p:nvPr/>
        </p:nvPicPr>
        <p:blipFill rotWithShape="1">
          <a:blip r:embed="rId4" cstate="print"/>
          <a:srcRect b="15599"/>
          <a:stretch/>
        </p:blipFill>
        <p:spPr bwMode="auto">
          <a:xfrm rot="501958">
            <a:off x="4865905" y="1721099"/>
            <a:ext cx="3443841" cy="2179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0" name="Picture 4" descr="https://ds04.infourok.ru/uploads/ex/042f/00040f56-f83402ef/1/img34.jpg"/>
          <p:cNvPicPr>
            <a:picLocks noChangeAspect="1" noChangeArrowheads="1"/>
          </p:cNvPicPr>
          <p:nvPr/>
        </p:nvPicPr>
        <p:blipFill rotWithShape="1">
          <a:blip r:embed="rId5" cstate="print"/>
          <a:srcRect l="17456" t="33325" r="18238" b="4070"/>
          <a:stretch/>
        </p:blipFill>
        <p:spPr bwMode="auto">
          <a:xfrm rot="20982242">
            <a:off x="422710" y="1056356"/>
            <a:ext cx="2979408" cy="2175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4" name="Picture 8" descr="https://thumbs.dreamstime.com/b/%D0%B4%D0%B5%D1%82%D0%B8-%D1%81-%D0%BF%D0%BB%D0%BE%D0%B4%D0%BE%D0%BE%D0%B2%D0%BE%D1%89%D0%B0%D0%BC%D0%B8-128700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3329">
            <a:off x="535639" y="4164019"/>
            <a:ext cx="3900433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90" y="3925216"/>
            <a:ext cx="1357134" cy="26670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D5BBF8-C5F3-4B69-8698-5918C90EC37C}"/>
              </a:ext>
            </a:extLst>
          </p:cNvPr>
          <p:cNvSpPr txBox="1"/>
          <p:nvPr/>
        </p:nvSpPr>
        <p:spPr>
          <a:xfrm>
            <a:off x="251520" y="247338"/>
            <a:ext cx="583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Вот мы и выполнили задания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A2178-C5D4-4FD7-8C67-921FCBE221D0}"/>
              </a:ext>
            </a:extLst>
          </p:cNvPr>
          <p:cNvSpPr txBox="1"/>
          <p:nvPr/>
        </p:nvSpPr>
        <p:spPr>
          <a:xfrm rot="536051">
            <a:off x="5147080" y="3890954"/>
            <a:ext cx="240411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Спортом занимайся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44395-3747-45BC-9513-4600E72B2AF2}"/>
              </a:ext>
            </a:extLst>
          </p:cNvPr>
          <p:cNvSpPr txBox="1"/>
          <p:nvPr/>
        </p:nvSpPr>
        <p:spPr>
          <a:xfrm rot="20994779">
            <a:off x="690154" y="3217893"/>
            <a:ext cx="294700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 утрам ты закаляйся,</a:t>
            </a:r>
          </a:p>
          <a:p>
            <a:r>
              <a:rPr lang="ru-RU" b="1" dirty="0">
                <a:solidFill>
                  <a:srgbClr val="7030A0"/>
                </a:solidFill>
              </a:rPr>
              <a:t>Водой холодной обливайся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5330EC-78F3-470B-91E6-60022DCBAEE2}"/>
              </a:ext>
            </a:extLst>
          </p:cNvPr>
          <p:cNvSpPr txBox="1"/>
          <p:nvPr/>
        </p:nvSpPr>
        <p:spPr>
          <a:xfrm rot="20890286">
            <a:off x="1786722" y="6005402"/>
            <a:ext cx="216024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Правильно питайся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AAB940-054D-4C1B-852D-68ADAA9FDAB6}"/>
              </a:ext>
            </a:extLst>
          </p:cNvPr>
          <p:cNvSpPr txBox="1"/>
          <p:nvPr/>
        </p:nvSpPr>
        <p:spPr>
          <a:xfrm>
            <a:off x="4705739" y="483747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Не нужно будет лишних слов- </a:t>
            </a:r>
          </a:p>
          <a:p>
            <a:r>
              <a:rPr lang="ru-RU" b="1" dirty="0">
                <a:solidFill>
                  <a:srgbClr val="002060"/>
                </a:solidFill>
              </a:rPr>
              <a:t>Будешь ты всегда ЗДОРОВ</a:t>
            </a:r>
            <a:r>
              <a:rPr lang="ru-RU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90564" y="356925"/>
            <a:ext cx="47880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Физминутка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 встаньте, улыбнитесь,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Выше, выше подтянитесь.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Ну-ка, плечи распрямите,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Поднимите, опустите,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Влево, вправо повернулись,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 коленями коснулись.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Сели, встали, сели, встали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на месте побежали.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s://voi-dd.ru/wp-content/uploads/2020/05/63de56cff47f94b9287e533a6fdbdc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55274"/>
            <a:ext cx="5304548" cy="2981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2914" y="189888"/>
            <a:ext cx="7819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Ребята, вы молодцы! Справились со всеми заданиями.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 Теперь я могу достать из конверта зашифрованное слово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26" y="3140510"/>
            <a:ext cx="1948055" cy="34513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287F81-CF4F-4E66-92C6-4573E8D3F4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8" t="6295" r="4850" b="10671"/>
          <a:stretch/>
        </p:blipFill>
        <p:spPr>
          <a:xfrm>
            <a:off x="935854" y="1210773"/>
            <a:ext cx="4782168" cy="4388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69D5E4-5A53-49F2-BE48-62371C4DA3A1}"/>
              </a:ext>
            </a:extLst>
          </p:cNvPr>
          <p:cNvSpPr txBox="1"/>
          <p:nvPr/>
        </p:nvSpPr>
        <p:spPr>
          <a:xfrm>
            <a:off x="1907704" y="24928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Здоровье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CE652-E4CC-4387-9FA0-F3E63D954592}"/>
              </a:ext>
            </a:extLst>
          </p:cNvPr>
          <p:cNvSpPr txBox="1"/>
          <p:nvPr/>
        </p:nvSpPr>
        <p:spPr>
          <a:xfrm>
            <a:off x="5946622" y="1955909"/>
            <a:ext cx="29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</a:rPr>
              <a:t>Ребята объясните Незнайке, что означает это слово?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kartinkinaden.ru/uploads/posts/2020-09/1600197171_2-p-fon-yo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Для Незнайки приготовим угощение.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«Блюдо с фруктами и ягодами».</a:t>
            </a:r>
          </a:p>
        </p:txBody>
      </p:sp>
      <p:pic>
        <p:nvPicPr>
          <p:cNvPr id="32769" name="Picture 1" descr="C:\Users\ОЛЕНЁНОК\Downloads\апплика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6408712" cy="3900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q</cp:lastModifiedBy>
  <cp:revision>18</cp:revision>
  <dcterms:created xsi:type="dcterms:W3CDTF">2020-10-20T11:16:22Z</dcterms:created>
  <dcterms:modified xsi:type="dcterms:W3CDTF">2020-10-21T04:56:49Z</dcterms:modified>
</cp:coreProperties>
</file>