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56" r:id="rId3"/>
    <p:sldId id="257" r:id="rId4"/>
    <p:sldId id="263" r:id="rId5"/>
    <p:sldId id="262" r:id="rId6"/>
    <p:sldId id="259" r:id="rId7"/>
    <p:sldId id="258" r:id="rId8"/>
    <p:sldId id="261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8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79812-B562-44FA-BBD9-CB5098DE3C37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549FD-9486-4E9B-8E71-D8E5E83F1B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549FD-9486-4E9B-8E71-D8E5E83F1BE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783" y="0"/>
            <a:ext cx="9155783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571480"/>
            <a:ext cx="67865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развитие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связной речи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 дошкольного возраста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тему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«Профессии»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2643182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учитель-дефектолог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кв. категории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Конакова В.В.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Админ\Desktop\с флешки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995846"/>
            <a:ext cx="7786742" cy="2862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pic>
        <p:nvPicPr>
          <p:cNvPr id="9218" name="Picture 2" descr="C:\Users\Админ\Desktop\с флешки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785794"/>
            <a:ext cx="7562388" cy="51435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8992" y="600076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pic>
        <p:nvPicPr>
          <p:cNvPr id="11266" name="Picture 2" descr="C:\Users\Админ\Desktop\с флешки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761439"/>
            <a:ext cx="6000792" cy="309656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1071546"/>
            <a:ext cx="87868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Повар варит кашу. 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Имитация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вращением кистей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Плащ портниха шьет. 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Махи руками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Доктор лечит Машу. 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Открыть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закрыть ротик,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высунув                                       язычок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Сталь кузнец кует. 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Хлопки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Дровосеки рубят. 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Махи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наклонами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Строят мастера. 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Имитация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прыжками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вверх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же делать будет, 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Поднимание плеч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Наша детвора?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40" y="42860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Давайте, отдохнём!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pic>
        <p:nvPicPr>
          <p:cNvPr id="10243" name="Picture 3" descr="C:\Users\Админ\Desktop\с флешки\1-Podskazka-dlya-sostavleniya-rasskaz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14356"/>
            <a:ext cx="8279439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714356"/>
            <a:ext cx="80010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«Профессии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Задача: научить детей составлять предложения о людях знакомых ребенку профессий.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Оборудование: сюжетные картинки с изображением людей определенных профессий: продавец, повар, учитель, шофер,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строитель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парикмахер, художник, пожарник, врач.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Описание. Ребенок должен составить предложение по картине об обязанностях человека данной профессии. Например, «Шофер водит машину»; «Строитель строит дом»; «Учитель учит детей в школе».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pic>
        <p:nvPicPr>
          <p:cNvPr id="2050" name="Picture 2" descr="C:\Users\Админ\Desktop\с флешки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85794"/>
            <a:ext cx="8674614" cy="485778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43240" y="5500702"/>
            <a:ext cx="3276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Шофер водит машину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pic>
        <p:nvPicPr>
          <p:cNvPr id="3074" name="Picture 2" descr="C:\Users\Админ\Desktop\с флешки\stroitel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28604"/>
            <a:ext cx="3929090" cy="540530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71802" y="5715016"/>
            <a:ext cx="3296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Строитель строит дом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pic>
        <p:nvPicPr>
          <p:cNvPr id="4098" name="Picture 2" descr="C:\Users\Админ\Desktop\с флешки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28604"/>
            <a:ext cx="6286544" cy="55500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714612" y="5857892"/>
            <a:ext cx="431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Учитель учит детей в школе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pic>
        <p:nvPicPr>
          <p:cNvPr id="5122" name="Picture 2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714356"/>
            <a:ext cx="3714776" cy="46388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488" y="557214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55007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pic>
        <p:nvPicPr>
          <p:cNvPr id="6146" name="Picture 2" descr="C:\Users\Админ\Desktop\с флешки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642918"/>
            <a:ext cx="6919821" cy="45053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00430" y="55007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pic>
        <p:nvPicPr>
          <p:cNvPr id="7170" name="Picture 2" descr="C:\Users\Админ\Desktop\с флешки\Без названия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71480"/>
            <a:ext cx="4071966" cy="57524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7554" y="6396335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pic>
        <p:nvPicPr>
          <p:cNvPr id="8194" name="Picture 2" descr="C:\Users\Админ\Desktop\с флешки\Без названия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857232"/>
            <a:ext cx="6771513" cy="507209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28992" y="600076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129</Words>
  <PresentationFormat>Экран (4:3)</PresentationFormat>
  <Paragraphs>31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17</cp:revision>
  <dcterms:created xsi:type="dcterms:W3CDTF">2021-12-10T07:31:09Z</dcterms:created>
  <dcterms:modified xsi:type="dcterms:W3CDTF">2021-12-10T10:20:11Z</dcterms:modified>
</cp:coreProperties>
</file>