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речи 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серии сюжетных картин «Как Топ и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варили компот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429309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Подготовили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Селина Е. А.,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воспитатели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Тазовский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i.pinimg.com/originals/27/d6/33/27d6332add97c24febd69753b55b7f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952328" cy="2736304"/>
          </a:xfrm>
          <a:prstGeom prst="rect">
            <a:avLst/>
          </a:prstGeom>
          <a:noFill/>
        </p:spPr>
      </p:pic>
      <p:pic>
        <p:nvPicPr>
          <p:cNvPr id="9" name="Picture 12" descr="https://ds05.infourok.ru/uploads/ex/0838/0011a7ef-88490a25/hello_html_m26a158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064896" cy="627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Жили-были медведь Топ и собака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Однажды в лесу они нашли вишню и задумали сварить компот. Топ взял корзину, влез на дерево и нарвал вишню.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развела костёр и повесила над ним котёл с водой. Чтобы компот получился сладкий, она положила три ложки сахара.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вода закипела, Топ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добавили ягод и стали медленно помешивать компот ложкой.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Вскоре вишнёвый компот был готов.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налила его в большой глиняный горшок и поставила на стол. Топ взял ложку и попробовал компот. Получилось очень вкусно!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Компота было так много, что друзья решили позвать гостей. Они накрыли стол на лесной поляне и успели напечь пирожков с ягодами.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гости к Топу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пришли лиса, белка, зайчик, ёж с ежонком и журавль. Все уселись за столом и стали угощаться. Звери ели и нахваливали: «Ай,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умница! Ай, да Топ – молодец! Спасибо, хозяева!»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76672"/>
            <a:ext cx="266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получился рассказ.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герои заговорили?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Здорово!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 получилось расколдовать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Топа.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вам понравилось расколдовывать героев от заклинаний Лешего?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понравилось больше всего?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476672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488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Топ вас благодарят и отправляются к себе домой на поиски новых приключений.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скажем им До Свидания!!!</a:t>
            </a:r>
          </a:p>
          <a:p>
            <a:endParaRPr lang="ru-RU" dirty="0"/>
          </a:p>
        </p:txBody>
      </p:sp>
      <p:pic>
        <p:nvPicPr>
          <p:cNvPr id="4" name="Picture 2" descr="https://i.pinimg.com/originals/27/d6/33/27d6332add97c24febd69753b55b7f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2808312" cy="2808312"/>
          </a:xfrm>
          <a:prstGeom prst="rect">
            <a:avLst/>
          </a:prstGeom>
          <a:noFill/>
        </p:spPr>
      </p:pic>
      <p:pic>
        <p:nvPicPr>
          <p:cNvPr id="5" name="Picture 12" descr="https://ds05.infourok.ru/uploads/ex/0838/0011a7ef-88490a25/hello_html_m26a158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85293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76672"/>
            <a:ext cx="578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 загадки и ты узнаешь кто к нам пришёл в гости.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052736"/>
            <a:ext cx="24179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Живёт под крылечком,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Хвостик колечком.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хозяином дружит.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сторожит.</a:t>
            </a:r>
          </a:p>
          <a:p>
            <a:endParaRPr lang="ru-RU" dirty="0"/>
          </a:p>
        </p:txBody>
      </p:sp>
      <p:pic>
        <p:nvPicPr>
          <p:cNvPr id="20482" name="Picture 2" descr="https://i.pinimg.com/originals/27/d6/33/27d6332add97c24febd69753b55b7f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2507432" cy="2507432"/>
          </a:xfrm>
          <a:prstGeom prst="rect">
            <a:avLst/>
          </a:prstGeom>
          <a:noFill/>
        </p:spPr>
      </p:pic>
      <p:pic>
        <p:nvPicPr>
          <p:cNvPr id="20492" name="Picture 12" descr="https://ds05.infourok.ru/uploads/ex/0838/0011a7ef-88490a25/hello_html_m26a158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2808312" cy="28083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2" y="3861048"/>
            <a:ext cx="27917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бродит без дороги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сосен и берёз,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зимой он спит в берлоге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мороза прячет нос.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2924944"/>
            <a:ext cx="80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5517232"/>
            <a:ext cx="70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(Топ)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они спешили к вам в детский сад рассказать интересную историю, которая с ними приключилась в лесу, но Леший решил им помешать. Он заколдовал наших Топа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теперь они потеряли голос.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расколдовать их можно, если составить интересную историю, которая приключилась с нашими героями. Ведь с собой они принесли картинки.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Поможем нашим зверюшкам?</a:t>
            </a:r>
          </a:p>
          <a:p>
            <a:endParaRPr lang="ru-RU" dirty="0"/>
          </a:p>
        </p:txBody>
      </p:sp>
      <p:pic>
        <p:nvPicPr>
          <p:cNvPr id="19458" name="Picture 2" descr="https://logoped.ru/images/biglov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2410018" cy="3672408"/>
          </a:xfrm>
          <a:prstGeom prst="rect">
            <a:avLst/>
          </a:prstGeom>
          <a:noFill/>
        </p:spPr>
      </p:pic>
      <p:pic>
        <p:nvPicPr>
          <p:cNvPr id="19460" name="Picture 4" descr="https://logoped.ru/images/biglov0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536842" cy="3600400"/>
          </a:xfrm>
          <a:prstGeom prst="rect">
            <a:avLst/>
          </a:prstGeom>
          <a:noFill/>
        </p:spPr>
      </p:pic>
      <p:pic>
        <p:nvPicPr>
          <p:cNvPr id="19462" name="Picture 6" descr="https://logoped.ru/images/biglov0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2448272" cy="369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4046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сначала, давайте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ответим на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3528392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(Приготовили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угощение и поставили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717032"/>
            <a:ext cx="38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такое «котёл» и зачем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нужен?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49080"/>
            <a:ext cx="3168352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(Металлическая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посуда, большая, тяжёлая, с полукруглым дном, нужна для приготовления пищи на огне,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костре.)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26876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значит «накрыли стол»?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get-zen_doc/1362552/pub_5d6576a735ca3100ad26c732_5d6576b3bd639600aed422e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060340" cy="2664296"/>
          </a:xfrm>
          <a:prstGeom prst="rect">
            <a:avLst/>
          </a:prstGeom>
          <a:noFill/>
        </p:spPr>
      </p:pic>
      <p:pic>
        <p:nvPicPr>
          <p:cNvPr id="18436" name="Picture 4" descr="https://thumbs.dreamstime.com/b/%D1%87%D0%B5%D1%80%D0%BD%D1%8B%D0%B9-%D1%80%D0%B0%D1%81%D0%BF%D0%BE-%D0%B0%D0%B3%D0%B0%D1%8F%D1%81%D1%8C-%D0%B0%D0%B3%D0%B5%D1%80%D0%B5%D0%BC-%D0%B1%D0%B0%D0%BA-%D0%BD%D0%B0-%D0%BA%D0%BE%D1%81%D1%82%D1%80%D0%BE%D0%BC-90342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316835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pic>
        <p:nvPicPr>
          <p:cNvPr id="3" name="Picture 2" descr="https://logoped.ru/images/biglov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248472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697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 картинку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Топ варят компот» и ответь на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980728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изображён на этой картине?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3407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(Медведь Топ залез на дерево и собирает вишню. Собака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кладёт сахар в кипящую воду.)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2768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происходят события этой истории?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9249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(Всё происходит в лесу, потому, что вокруг много деревьев.)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что задумали звери?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50912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(Медведь и собака задумали сварить компот, потому что нашли много вишни.)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pic>
        <p:nvPicPr>
          <p:cNvPr id="3" name="Picture 4" descr="https://logoped.ru/images/biglov0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4032448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414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 картинку «ОХ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ВКУСНО!»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6926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находится в правом верхнем углу картины?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4127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правом верхнем углу стоит корзина с вишней.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0608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и назовите все деревянные предметы?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27089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Деревянное кресло, деревянный стол, деревянные ложки, деревянная миска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429000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висит котёл?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277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Котёл висит над огнём.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43711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стоит на столе, какой он?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столе стоит горшок. Он большой, глиняный, тяжёлый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pic>
        <p:nvPicPr>
          <p:cNvPr id="3" name="Picture 6" descr="https://logoped.ru/images/biglov0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4032448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391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 картинку «Гости пришли».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692696"/>
            <a:ext cx="386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Назовите, кого вы видите на картине.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98072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вижу медведя Топа, собаку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Тяпу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белку, лису, журавля, зайца и ежа с ежонком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84482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Придумайте предложение про каждого из героев КТО?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ДЕЛАЕТ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70892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Медведь Топ сидит в кресле и ест вишню. Собака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наливает половником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компот. Журавль взял с подноса пирожок. Лиса лакает компот из тарелки и т.д.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0770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кто хозяйка, как вы догадались?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Хозяйка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Гости сидят за столом,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всем наливает половником компот, на ней фартук.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словами звери могли хвалить хозяйку?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237312"/>
            <a:ext cx="671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Умница,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 Ты отличная хозяйка!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ты вкусно готовишь.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417646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Будем мы варить компот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(левая ладошка держат «ковшиком», указательным пальцем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Фруктов нужно много. Вот. 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правой руки «мешают»)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Будем яблоки крошить,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(имитируют каждое действие с фруктами)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Грушу будем мы рубить.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Отожмём лимонный сок,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Слив положим и песок.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Варим, варим мы компот.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(опять «варят» и «мешают»)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Угостим честной народ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себя разводят руками)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404664"/>
            <a:ext cx="384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пальчиковую гимнастику.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kartik.ru/wp-content/uploads/2017/05/varene-kartinki-dlya-detey-6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401843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318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составь свой рассказ.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nsportal.ru/sites/default/files/2018/02/22/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2968227" cy="3960440"/>
          </a:xfrm>
          <a:prstGeom prst="rect">
            <a:avLst/>
          </a:prstGeom>
          <a:noFill/>
        </p:spPr>
      </p:pic>
      <p:pic>
        <p:nvPicPr>
          <p:cNvPr id="23556" name="Picture 4" descr="https://nsportal.ru/sites/default/files/2018/02/22/2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3020009" cy="4032448"/>
          </a:xfrm>
          <a:prstGeom prst="rect">
            <a:avLst/>
          </a:prstGeom>
          <a:noFill/>
        </p:spPr>
      </p:pic>
      <p:pic>
        <p:nvPicPr>
          <p:cNvPr id="23558" name="Picture 6" descr="https://nsportal.ru/sites/default/files/2018/02/22/3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132856"/>
            <a:ext cx="2858222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751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2020-12-13T04:17:37Z</dcterms:created>
  <dcterms:modified xsi:type="dcterms:W3CDTF">2020-12-13T07:32:18Z</dcterms:modified>
</cp:coreProperties>
</file>