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8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6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24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06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5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6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3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0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2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6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4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7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8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E30F-C6D4-4C34-AC94-528D8D66CBD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57FA6B-4B53-4BDF-9DF9-8ECFC50C5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8450" y="609848"/>
            <a:ext cx="7766936" cy="1646302"/>
          </a:xfrm>
        </p:spPr>
        <p:txBody>
          <a:bodyPr/>
          <a:lstStyle/>
          <a:p>
            <a:pPr algn="ctr"/>
            <a:r>
              <a:rPr lang="ru-RU" b="1" dirty="0">
                <a:ln w="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b="1" dirty="0" err="1">
                <a:ln w="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Подготовишки</a:t>
            </a:r>
            <a:r>
              <a:rPr lang="ru-RU" b="1" dirty="0">
                <a:ln w="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>
                <a:ln w="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№ 3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575" y="5432222"/>
            <a:ext cx="7766936" cy="1096899"/>
          </a:xfrm>
        </p:spPr>
        <p:txBody>
          <a:bodyPr/>
          <a:lstStyle/>
          <a:p>
            <a:r>
              <a:rPr lang="ru-RU" sz="24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учитель-логопед: </a:t>
            </a:r>
          </a:p>
          <a:p>
            <a:r>
              <a:rPr lang="ru-RU" sz="2400" b="1" dirty="0" err="1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400" b="1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К.С</a:t>
            </a:r>
            <a:endParaRPr lang="en-US" sz="2400" b="1" dirty="0">
              <a:ln w="0"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8B12F5B-AF5A-4158-A682-40B4D935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386" y="2708345"/>
            <a:ext cx="3216717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4364D-B663-406C-97E6-537B30598333}"/>
              </a:ext>
            </a:extLst>
          </p:cNvPr>
          <p:cNvSpPr txBox="1"/>
          <p:nvPr/>
        </p:nvSpPr>
        <p:spPr>
          <a:xfrm>
            <a:off x="2089309" y="2708345"/>
            <a:ext cx="59492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подготовка родителей и детей к школе.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«Передай мяч»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в кругу берет мяч в правую руку, левую ладонь складывает чашей, ладони держит на уровне груди. По команде ведущего участники перекладывают свой мяч в левую руку соседа справа. При этом одновременно принимают в свою левую руку мяч соседа справа и перекладывают его в руку соседа справа.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B12F5B-AF5A-4158-A682-40B4D935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34" y="1807292"/>
            <a:ext cx="3216717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9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58" y="5192215"/>
            <a:ext cx="10882320" cy="144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представить, что они отправились на прогулку на луг и произносит текст: «Лето, луг благоухает цветами, слышны звуки насекомых: жуков (ребенок жужжит Ж-Ж-Ж), ос (ребенок произносит З-З-З), шмелей (ребенок произносит  В-В-В). Из травы выползла змея (ребенок произносят Ш-Ш-Ш), кошка выпрыгнула и разогнала всех (ребенок произносит Ф-Ф-Ф).</a:t>
            </a:r>
          </a:p>
        </p:txBody>
      </p:sp>
      <p:pic>
        <p:nvPicPr>
          <p:cNvPr id="1028" name="Picture 4" descr="https://yt3.ggpht.com/a/AGF-l7-hzieh-evMyK7V9kKUPLwQ8YiInQc6IOjAGQ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394"/>
            <a:ext cx="2117056" cy="21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artfile.me/wallpaper/08-11-2014/3808x2400/3d-grafika-zhivotnye--animals-osy-fon-881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05" y="3440099"/>
            <a:ext cx="2823225" cy="154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4.infourok.ru/uploads/ex/01c4/000e461b-0a79ec0e/hello_html_7f105d8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74" y="1326394"/>
            <a:ext cx="2230497" cy="18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736x/e2/b6/c3/e2b6c34ad06121503be1f863a3913b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71" y="2930334"/>
            <a:ext cx="2082658" cy="20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8.depositphotos.com/1000792/1065/v/950/depositphotos_10659056-stock-illustration-cute-c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89" y="1437314"/>
            <a:ext cx="1893839" cy="24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609" y="40488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«Противоположности»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2609" y="1989078"/>
            <a:ext cx="3942277" cy="42006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бросает мяч ребенку и называет слово.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ребенка ответить словом-антонимом.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верх – низ, сладкий – горький, гладкий – колючий и т.д.</a:t>
            </a:r>
          </a:p>
        </p:txBody>
      </p:sp>
      <p:pic>
        <p:nvPicPr>
          <p:cNvPr id="2050" name="Picture 2" descr="http://i.mycdn.me/i?r=AzEPZsRbOZEKgBhR0XGMT1Rk4xHTVDmvHEh-GtJ8NRtu46aKTM5SRkZCeTgDn6uOy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5582" r="8400" b="3235"/>
          <a:stretch/>
        </p:blipFill>
        <p:spPr bwMode="auto">
          <a:xfrm>
            <a:off x="422655" y="1496646"/>
            <a:ext cx="5799954" cy="49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8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970" y="15922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«Сочини историю по картинкам»</a:t>
            </a:r>
          </a:p>
        </p:txBody>
      </p:sp>
      <p:pic>
        <p:nvPicPr>
          <p:cNvPr id="3074" name="Picture 2" descr="https://avatars.mds.yandex.net/get-pdb/1902434/fbf5f553-42e3-477a-9847-2fb472fecc8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" y="1602854"/>
            <a:ext cx="8816454" cy="51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1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humbs.dreamstime.com/b/%D1%81%D1%87%D0%B0%D1%81%D1%82%D0%BB%D0%B8%D0%B2%D0%B0%D1%8F-%D0%B4%D0%B5%D1%82%D1%81%D0%BA%D0%B0%D1%8F-%D1%80%D0%B5%D1%87%D1%8C-%D0%BD%D0%B0-%D0%BF%D0%BE%D0%B4%D0%B8%D1%83%D0%BC%D0%B5-164772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18" y="4829718"/>
            <a:ext cx="1999397" cy="19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880" y="15922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«Публичное выступление»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1480024"/>
            <a:ext cx="9594376" cy="43493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представить, что он стоит на сцене и ему нужно выступить по теме «Я» (представления себя) или «Моя семья» (представление семьи).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план выступления о себе: имя, возраст, пол, увлечения, положительные качества.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план выступления о семье: состав семьи, иена, профессии (занятия) членов семьи, увлечения, совместные мероприятия, традиции.</a:t>
            </a:r>
          </a:p>
        </p:txBody>
      </p:sp>
    </p:spTree>
    <p:extLst>
      <p:ext uri="{BB962C8B-B14F-4D97-AF65-F5344CB8AC3E}">
        <p14:creationId xmlns:p14="http://schemas.microsoft.com/office/powerpoint/2010/main" val="318420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982" y="14860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311" y="4607941"/>
            <a:ext cx="8520752" cy="199757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самым сложным?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самым интересным?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больше всего запомнилось?</a:t>
            </a:r>
          </a:p>
        </p:txBody>
      </p:sp>
      <p:pic>
        <p:nvPicPr>
          <p:cNvPr id="5124" name="Picture 4" descr="https://ds05.infourok.ru/uploads/ex/02ae/00074225-53db5b9c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40" y="809009"/>
            <a:ext cx="6091422" cy="392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7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DD00044-59AE-465D-895E-D32DF4739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74" y="1657654"/>
            <a:ext cx="7087578" cy="48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C0424BC-D539-4049-95B0-A393DEF3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039">
            <a:off x="-63610" y="388742"/>
            <a:ext cx="9516875" cy="14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2350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288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Клуб «Подготовишки»  Занятие № 3</vt:lpstr>
      <vt:lpstr>Разминка «Передай мяч»</vt:lpstr>
      <vt:lpstr>Артикуляционная гимнастика</vt:lpstr>
      <vt:lpstr>Игра «Противоположности»</vt:lpstr>
      <vt:lpstr>Игра «Сочини историю по картинкам»</vt:lpstr>
      <vt:lpstr>Упражнение «Публичное выступление»</vt:lpstr>
      <vt:lpstr>Рефлексия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«Подготовишки»  Занятие № 3</dc:title>
  <dc:creator>Пользователь Windows</dc:creator>
  <cp:lastModifiedBy>q</cp:lastModifiedBy>
  <cp:revision>8</cp:revision>
  <dcterms:created xsi:type="dcterms:W3CDTF">2021-02-24T03:58:07Z</dcterms:created>
  <dcterms:modified xsi:type="dcterms:W3CDTF">2021-02-24T04:04:55Z</dcterms:modified>
</cp:coreProperties>
</file>