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66FF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714" y="-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DE3A-C9E8-497D-BBBA-FB77AB905FF1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AF59-6AD1-4E91-A408-882E6AD55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DE3A-C9E8-497D-BBBA-FB77AB905FF1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AF59-6AD1-4E91-A408-882E6AD55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DE3A-C9E8-497D-BBBA-FB77AB905FF1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AF59-6AD1-4E91-A408-882E6AD55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DE3A-C9E8-497D-BBBA-FB77AB905FF1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AF59-6AD1-4E91-A408-882E6AD55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DE3A-C9E8-497D-BBBA-FB77AB905FF1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AF59-6AD1-4E91-A408-882E6AD55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DE3A-C9E8-497D-BBBA-FB77AB905FF1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AF59-6AD1-4E91-A408-882E6AD55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DE3A-C9E8-497D-BBBA-FB77AB905FF1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AF59-6AD1-4E91-A408-882E6AD55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DE3A-C9E8-497D-BBBA-FB77AB905FF1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AF59-6AD1-4E91-A408-882E6AD55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DE3A-C9E8-497D-BBBA-FB77AB905FF1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AF59-6AD1-4E91-A408-882E6AD55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DE3A-C9E8-497D-BBBA-FB77AB905FF1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AF59-6AD1-4E91-A408-882E6AD55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DE3A-C9E8-497D-BBBA-FB77AB905FF1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AF59-6AD1-4E91-A408-882E6AD55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EDE3A-C9E8-497D-BBBA-FB77AB905FF1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6AF59-6AD1-4E91-A408-882E6AD55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Мои документы\Мои рисунки\Рисунок1.png"/>
          <p:cNvPicPr/>
          <p:nvPr/>
        </p:nvPicPr>
        <p:blipFill>
          <a:blip r:embed="rId2" cstate="print">
            <a:lum bright="30000"/>
          </a:blip>
          <a:srcRect r="920" b="10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71600" y="1196753"/>
            <a:ext cx="7632848" cy="269009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>
                <a:alpha val="48000"/>
              </a:schemeClr>
            </a:solidFill>
          </a:ln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prstMaterial="metal">
              <a:bevelT w="38100" h="38100"/>
            </a:sp3d>
          </a:bodyPr>
          <a:lstStyle/>
          <a:p>
            <a:pPr algn="ctr"/>
            <a:r>
              <a:rPr lang="ru-RU" sz="28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Занятие по математике </a:t>
            </a:r>
            <a:r>
              <a:rPr lang="ru-RU" sz="32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«Телефоны экстренной помощи»</a:t>
            </a:r>
          </a:p>
          <a:p>
            <a:pPr algn="ctr"/>
            <a:r>
              <a:rPr lang="ru-RU" sz="28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для детей подготовительной группы</a:t>
            </a:r>
            <a:endParaRPr lang="ru-RU" sz="2800" b="1" i="1" dirty="0">
              <a:ln w="12700">
                <a:solidFill>
                  <a:srgbClr val="FF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436510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Н. Н.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Селина Е. А.,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воспитатели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1084" y="6021288"/>
            <a:ext cx="1336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Тазовский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о\вторник\deti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53544"/>
            <a:ext cx="6162128" cy="41044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908720"/>
            <a:ext cx="63049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>
                <a:solidFill>
                  <a:srgbClr val="009900"/>
                </a:solidFill>
                <a:latin typeface="Georgia" pitchFamily="18" charset="0"/>
              </a:rPr>
              <a:t>Подумай!</a:t>
            </a:r>
            <a:endParaRPr lang="ru-RU" sz="8800" b="1" i="1" dirty="0">
              <a:solidFill>
                <a:srgbClr val="009900"/>
              </a:solidFill>
              <a:latin typeface="Georgia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0" y="6237312"/>
            <a:ext cx="826392" cy="620688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амино\растения\букет\138959324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908720"/>
            <a:ext cx="3024336" cy="30243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4725144"/>
            <a:ext cx="60436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  <a:latin typeface="Georgia" pitchFamily="18" charset="0"/>
              </a:rPr>
              <a:t>Молодец!</a:t>
            </a:r>
            <a:endParaRPr lang="ru-RU" sz="8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0" y="6237312"/>
            <a:ext cx="827584" cy="620688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ино\вторник\tumblr_nccicpgLSC1rkv45go1_500.png"/>
          <p:cNvPicPr>
            <a:picLocks noChangeAspect="1" noChangeArrowheads="1"/>
          </p:cNvPicPr>
          <p:nvPr/>
        </p:nvPicPr>
        <p:blipFill>
          <a:blip r:embed="rId2" cstate="print"/>
          <a:srcRect t="952" b="64634"/>
          <a:stretch>
            <a:fillRect/>
          </a:stretch>
        </p:blipFill>
        <p:spPr bwMode="auto">
          <a:xfrm>
            <a:off x="827584" y="908720"/>
            <a:ext cx="7560840" cy="2601948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547664" y="206084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707904" y="206084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55776" y="2204864"/>
            <a:ext cx="36004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1600" y="4581128"/>
            <a:ext cx="7295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Georgia" pitchFamily="18" charset="0"/>
              </a:rPr>
              <a:t>Спасибо, помощь оказана!</a:t>
            </a:r>
            <a:endParaRPr lang="ru-RU" sz="4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548680"/>
            <a:ext cx="666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8. Передай шифровку для скорой помощи по образцу.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836131"/>
            <a:ext cx="590465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Загадка: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Поверну волшебный круг,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 меня услышит друг.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pic>
        <p:nvPicPr>
          <p:cNvPr id="2051" name="Picture 3" descr="D:\мамино\вторник\telef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24944"/>
            <a:ext cx="4872856" cy="31680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6" name="Рисунок 5" descr="C:\Documents and Settings\Admin\Мои документы\Мои рисунки\Рисунок1.png"/>
          <p:cNvPicPr/>
          <p:nvPr/>
        </p:nvPicPr>
        <p:blipFill>
          <a:blip r:embed="rId3" cstate="print"/>
          <a:srcRect r="994" b="258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72b7d0a4d17415481e0704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9302" y="476672"/>
            <a:ext cx="2734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1. Назови число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629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Назови предыдущее и последующее число к числу 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botana.biz/prepod/_bloks/pic/mcuo2lf-0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96752"/>
            <a:ext cx="419702" cy="576064"/>
          </a:xfrm>
          <a:prstGeom prst="rect">
            <a:avLst/>
          </a:prstGeom>
          <a:noFill/>
        </p:spPr>
      </p:pic>
      <p:pic>
        <p:nvPicPr>
          <p:cNvPr id="1032" name="Picture 8" descr="http://www.raskraska.ru/zifra_digital/img/one_gree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196752"/>
            <a:ext cx="486054" cy="720080"/>
          </a:xfrm>
          <a:prstGeom prst="rect">
            <a:avLst/>
          </a:prstGeom>
          <a:noFill/>
        </p:spPr>
      </p:pic>
      <p:pic>
        <p:nvPicPr>
          <p:cNvPr id="1034" name="Picture 10" descr="https://i.pinimg.com/originals/c4/6f/fe/c46ffe1bedb688a94c59c7db86b6033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196752"/>
            <a:ext cx="472412" cy="7200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19672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1988840"/>
            <a:ext cx="5484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Назови предыдущее и последующее число к числу 7.</a:t>
            </a:r>
            <a:endParaRPr lang="ru-RU" dirty="0"/>
          </a:p>
        </p:txBody>
      </p:sp>
      <p:pic>
        <p:nvPicPr>
          <p:cNvPr id="1036" name="Picture 12" descr="https://i.pinimg.com/originals/3a/0c/f1/3a0cf1ceac8df5d6799de0469968685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348880"/>
            <a:ext cx="522058" cy="696077"/>
          </a:xfrm>
          <a:prstGeom prst="rect">
            <a:avLst/>
          </a:prstGeom>
          <a:noFill/>
        </p:spPr>
      </p:pic>
      <p:pic>
        <p:nvPicPr>
          <p:cNvPr id="1038" name="Picture 14" descr="https://i.pinimg.com/736x/c0/54/03/c054033887e4cc65d15cebf2ac0564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348880"/>
            <a:ext cx="582960" cy="720080"/>
          </a:xfrm>
          <a:prstGeom prst="rect">
            <a:avLst/>
          </a:prstGeom>
          <a:noFill/>
        </p:spPr>
      </p:pic>
      <p:pic>
        <p:nvPicPr>
          <p:cNvPr id="1040" name="Picture 16" descr="https://i.pinimg.com/736x/ff/bf/47/ffbf476fe6ca9670b021e974cda902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3131840" y="2276872"/>
            <a:ext cx="508416" cy="72008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763688" y="3140969"/>
            <a:ext cx="542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 предыдущее и последующее число к числу 9.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6" name="Picture 16" descr="https://i.pinimg.com/736x/ff/bf/47/ffbf476fe6ca9670b021e974cda902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3501008"/>
            <a:ext cx="508416" cy="720080"/>
          </a:xfrm>
          <a:prstGeom prst="rect">
            <a:avLst/>
          </a:prstGeom>
          <a:noFill/>
        </p:spPr>
      </p:pic>
      <p:pic>
        <p:nvPicPr>
          <p:cNvPr id="17" name="Picture 14" descr="https://i.pinimg.com/736x/c0/54/03/c054033887e4cc65d15cebf2ac0564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501008"/>
            <a:ext cx="582960" cy="720080"/>
          </a:xfrm>
          <a:prstGeom prst="rect">
            <a:avLst/>
          </a:prstGeom>
          <a:noFill/>
        </p:spPr>
      </p:pic>
      <p:pic>
        <p:nvPicPr>
          <p:cNvPr id="1042" name="Picture 18" descr="http://www.raskraska.ru/zifra_digital/img/number_10_green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3501008"/>
            <a:ext cx="654968" cy="93610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691680" y="4293096"/>
            <a:ext cx="5426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 предыдущее и последующее число к числу 5.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44" name="Picture 20" descr="https://i.pinimg.com/originals/c5/61/2f/c5612f444e54533c0566bf3697bd4c6c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4725144"/>
            <a:ext cx="558062" cy="744082"/>
          </a:xfrm>
          <a:prstGeom prst="rect">
            <a:avLst/>
          </a:prstGeom>
          <a:noFill/>
        </p:spPr>
      </p:pic>
      <p:pic>
        <p:nvPicPr>
          <p:cNvPr id="1046" name="Picture 22" descr="https://i.pinimg.com/736x/a4/73/99/a47399d77e0187416144f5467ceda42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848" y="4725144"/>
            <a:ext cx="582960" cy="720080"/>
          </a:xfrm>
          <a:prstGeom prst="rect">
            <a:avLst/>
          </a:prstGeom>
          <a:noFill/>
        </p:spPr>
      </p:pic>
      <p:pic>
        <p:nvPicPr>
          <p:cNvPr id="22" name="Picture 16" descr="https://i.pinimg.com/736x/ff/bf/47/ffbf476fe6ca9670b021e974cda902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4788024" y="4653136"/>
            <a:ext cx="50841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build="p"/>
      <p:bldP spid="15" grpId="0" build="p"/>
      <p:bldP spid="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о\вторник\0_5eeca_e0fb71af_XL.jpg"/>
          <p:cNvPicPr>
            <a:picLocks noChangeAspect="1" noChangeArrowheads="1"/>
          </p:cNvPicPr>
          <p:nvPr/>
        </p:nvPicPr>
        <p:blipFill>
          <a:blip r:embed="rId2" cstate="print"/>
          <a:srcRect b="9203"/>
          <a:stretch>
            <a:fillRect/>
          </a:stretch>
        </p:blipFill>
        <p:spPr bwMode="auto">
          <a:xfrm>
            <a:off x="1403648" y="1052736"/>
            <a:ext cx="6696744" cy="386104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03848" y="5155984"/>
            <a:ext cx="59401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Загорелся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кошкин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дом: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Пламя, искры, дым столбом.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Мяу, мяу – из окошка.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- Помогите, - просит кошка.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Позвонить при виде дыма «01» необходимо.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1028" name="Picture 4" descr="D:\мамино\вторник\doc_text_44_2638_s2446856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D:\мамино\вторник\h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548680"/>
            <a:ext cx="675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2. Выложи из цифр номер телефона пожарной службы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urok.ucoz.net/kliparti/1/ramka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71400"/>
            <a:ext cx="9450988" cy="71496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806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3. Для того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тобы спасти кошку, нужно натянуть кусок плотной ткани,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длина которой равна шести мерам и ширина – четырем мерам. Измерь длину 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ширину «отреза ткани», сосчитай соответствующее количество счетных палочек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себя на столе. (Одна мера равна длине одной счетной палочки).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st3.depositphotos.com/8034878/15887/v/950/depositphotos_158873058-stock-illustration-patchwork-pattern-vintage-decorative-eleme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628800"/>
            <a:ext cx="5731098" cy="36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5301208"/>
            <a:ext cx="3668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Чему равна длина отрезка ткани?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Чему равна ширина отрезка ткани?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716016" y="5534561"/>
            <a:ext cx="44279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Если вы в беду попали,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Телефон «02» набрали.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 вам полиция придет,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Всем поможет, всех спасет.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15364" name="Picture 4" descr="D:\мамино\вторник\zama.jpg"/>
          <p:cNvPicPr>
            <a:picLocks noChangeAspect="1" noChangeArrowheads="1"/>
          </p:cNvPicPr>
          <p:nvPr/>
        </p:nvPicPr>
        <p:blipFill>
          <a:blip r:embed="rId2" cstate="print"/>
          <a:srcRect l="2532" t="3558" r="3026" b="2717"/>
          <a:stretch>
            <a:fillRect/>
          </a:stretch>
        </p:blipFill>
        <p:spPr bwMode="auto">
          <a:xfrm>
            <a:off x="1547664" y="1052736"/>
            <a:ext cx="6174566" cy="4581129"/>
          </a:xfrm>
          <a:prstGeom prst="rect">
            <a:avLst/>
          </a:prstGeom>
          <a:noFill/>
        </p:spPr>
      </p:pic>
      <p:pic>
        <p:nvPicPr>
          <p:cNvPr id="15365" name="Picture 5" descr="D:\мамино\вторник\doc_text_44_2637_02cv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93128" y="404664"/>
            <a:ext cx="4939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4. Назови и выложи номер телефона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полиции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:\мамино\вторник\0_7d983_8ff05cc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12776"/>
            <a:ext cx="3325230" cy="3284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665352"/>
            <a:ext cx="5760640" cy="458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Десять, девять,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(хлопки в ладоши)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Восемь, семь,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(хлопки по коленям)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Шесть, пять,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(хлопки в ладоши)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Четыре, три,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(хлопки по коленям)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Два, один.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(хлопки в ладоши)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Мы с мячом играть хотим.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Только надо</a:t>
            </a:r>
            <a:r>
              <a:rPr lang="ru-RU" sz="2400" i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н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ам узнать,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Мяч кто </a:t>
            </a:r>
            <a:r>
              <a:rPr lang="ru-RU" sz="2400" i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б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удет догонять.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pic>
        <p:nvPicPr>
          <p:cNvPr id="16386" name="Picture 2" descr="D:\мамино\вторник\Мячи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12976"/>
            <a:ext cx="1895872" cy="18958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5. Выполни физкультминутку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мамино\вторник\776082df465314bbe4b3e11660fccb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34820"/>
            <a:ext cx="6963674" cy="4062332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75856" y="4858080"/>
            <a:ext cx="58681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Если мама заболеет,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Не волнуйся и не плачь,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Набери «03» скорее,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 приедет к маме врач.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Если что –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нибудь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случится,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Помощь скорая примчится.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17412" name="Picture 4" descr="D:\мамино\вторник\doc_text_44_2635_s059939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404664"/>
            <a:ext cx="8014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6. Выложи на столе номер телефона скорой медицинской помощи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мамино\вторник\1107325880628c44897aaa3bd158b24a0d9f116400b_b.jpg"/>
          <p:cNvPicPr>
            <a:picLocks noChangeAspect="1" noChangeArrowheads="1"/>
          </p:cNvPicPr>
          <p:nvPr/>
        </p:nvPicPr>
        <p:blipFill>
          <a:blip r:embed="rId2" cstate="print"/>
          <a:srcRect t="6081" b="3200"/>
          <a:stretch>
            <a:fillRect/>
          </a:stretch>
        </p:blipFill>
        <p:spPr bwMode="auto">
          <a:xfrm>
            <a:off x="395536" y="1196752"/>
            <a:ext cx="2088232" cy="2088232"/>
          </a:xfrm>
          <a:prstGeom prst="rect">
            <a:avLst/>
          </a:prstGeom>
          <a:noFill/>
        </p:spPr>
      </p:pic>
      <p:pic>
        <p:nvPicPr>
          <p:cNvPr id="18436" name="Picture 4" descr="D:\мамино\вторник\5e9c257d62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28713" y="4601321"/>
            <a:ext cx="1440160" cy="823709"/>
          </a:xfrm>
          <a:prstGeom prst="rect">
            <a:avLst/>
          </a:prstGeom>
          <a:noFill/>
        </p:spPr>
      </p:pic>
      <p:pic>
        <p:nvPicPr>
          <p:cNvPr id="11" name="Picture 4" descr="D:\мамино\вторник\5e9c257d62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35384" y="4601321"/>
            <a:ext cx="1440160" cy="823709"/>
          </a:xfrm>
          <a:prstGeom prst="rect">
            <a:avLst/>
          </a:prstGeom>
          <a:noFill/>
        </p:spPr>
      </p:pic>
      <p:pic>
        <p:nvPicPr>
          <p:cNvPr id="12" name="Picture 4" descr="D:\мамино\вторник\5e9c257d62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599479" y="4601321"/>
            <a:ext cx="1440160" cy="823709"/>
          </a:xfrm>
          <a:prstGeom prst="rect">
            <a:avLst/>
          </a:prstGeom>
          <a:noFill/>
        </p:spPr>
      </p:pic>
      <p:pic>
        <p:nvPicPr>
          <p:cNvPr id="13" name="Picture 4" descr="D:\мамино\вторник\5e9c257d62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463576" y="4601323"/>
            <a:ext cx="1440160" cy="823709"/>
          </a:xfrm>
          <a:prstGeom prst="rect">
            <a:avLst/>
          </a:prstGeom>
          <a:noFill/>
        </p:spPr>
      </p:pic>
      <p:pic>
        <p:nvPicPr>
          <p:cNvPr id="14" name="Picture 4" descr="D:\мамино\вторник\5e9c257d62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327672" y="4601322"/>
            <a:ext cx="1440160" cy="823709"/>
          </a:xfrm>
          <a:prstGeom prst="rect">
            <a:avLst/>
          </a:prstGeom>
          <a:noFill/>
        </p:spPr>
      </p:pic>
      <p:pic>
        <p:nvPicPr>
          <p:cNvPr id="15" name="Picture 4" descr="D:\мамино\вторник\5e9c257d62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191767" y="4601322"/>
            <a:ext cx="1440160" cy="823709"/>
          </a:xfrm>
          <a:prstGeom prst="rect">
            <a:avLst/>
          </a:prstGeom>
          <a:noFill/>
        </p:spPr>
      </p:pic>
      <p:pic>
        <p:nvPicPr>
          <p:cNvPr id="16" name="Picture 4" descr="D:\мамино\вторник\5e9c257d62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55863" y="4601322"/>
            <a:ext cx="1440160" cy="823709"/>
          </a:xfrm>
          <a:prstGeom prst="rect">
            <a:avLst/>
          </a:prstGeom>
          <a:noFill/>
        </p:spPr>
      </p:pic>
      <p:pic>
        <p:nvPicPr>
          <p:cNvPr id="17" name="Picture 4" descr="D:\мамино\вторник\5e9c257d62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919959" y="4601322"/>
            <a:ext cx="1440160" cy="823709"/>
          </a:xfrm>
          <a:prstGeom prst="rect">
            <a:avLst/>
          </a:prstGeom>
          <a:noFill/>
        </p:spPr>
      </p:pic>
      <p:pic>
        <p:nvPicPr>
          <p:cNvPr id="18" name="Picture 4" descr="D:\мамино\вторник\5e9c257d62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784055" y="4601321"/>
            <a:ext cx="1440160" cy="823709"/>
          </a:xfrm>
          <a:prstGeom prst="rect">
            <a:avLst/>
          </a:prstGeom>
          <a:noFill/>
        </p:spPr>
      </p:pic>
      <p:pic>
        <p:nvPicPr>
          <p:cNvPr id="19" name="Picture 4" descr="D:\мамино\вторник\5e9c257d62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720159" y="4601322"/>
            <a:ext cx="1440160" cy="82370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0" y="59492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1     2     3    4     5     6     7     8     9    10 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 descr="D:\мамино\картинки\32df7edc930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861048"/>
            <a:ext cx="9144001" cy="2996952"/>
          </a:xfrm>
          <a:prstGeom prst="rect">
            <a:avLst/>
          </a:prstGeom>
          <a:noFill/>
        </p:spPr>
      </p:pic>
      <p:pic>
        <p:nvPicPr>
          <p:cNvPr id="7170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225966" y="462666"/>
            <a:ext cx="548052" cy="288032"/>
          </a:xfrm>
          <a:prstGeom prst="rect">
            <a:avLst/>
          </a:prstGeom>
          <a:noFill/>
        </p:spPr>
      </p:pic>
      <p:pic>
        <p:nvPicPr>
          <p:cNvPr id="20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162070" y="462666"/>
            <a:ext cx="548052" cy="288032"/>
          </a:xfrm>
          <a:prstGeom prst="rect">
            <a:avLst/>
          </a:prstGeom>
          <a:noFill/>
        </p:spPr>
      </p:pic>
      <p:pic>
        <p:nvPicPr>
          <p:cNvPr id="21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522110" y="462666"/>
            <a:ext cx="548052" cy="288032"/>
          </a:xfrm>
          <a:prstGeom prst="rect">
            <a:avLst/>
          </a:prstGeom>
          <a:noFill/>
        </p:spPr>
      </p:pic>
      <p:pic>
        <p:nvPicPr>
          <p:cNvPr id="23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882150" y="462666"/>
            <a:ext cx="548052" cy="288032"/>
          </a:xfrm>
          <a:prstGeom prst="rect">
            <a:avLst/>
          </a:prstGeom>
          <a:noFill/>
        </p:spPr>
      </p:pic>
      <p:pic>
        <p:nvPicPr>
          <p:cNvPr id="24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242190" y="462666"/>
            <a:ext cx="548052" cy="288032"/>
          </a:xfrm>
          <a:prstGeom prst="rect">
            <a:avLst/>
          </a:prstGeom>
          <a:noFill/>
        </p:spPr>
      </p:pic>
      <p:pic>
        <p:nvPicPr>
          <p:cNvPr id="25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602230" y="462666"/>
            <a:ext cx="548052" cy="288032"/>
          </a:xfrm>
          <a:prstGeom prst="rect">
            <a:avLst/>
          </a:prstGeom>
          <a:noFill/>
        </p:spPr>
      </p:pic>
      <p:pic>
        <p:nvPicPr>
          <p:cNvPr id="26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962270" y="462666"/>
            <a:ext cx="548052" cy="288032"/>
          </a:xfrm>
          <a:prstGeom prst="rect">
            <a:avLst/>
          </a:prstGeom>
          <a:noFill/>
        </p:spPr>
      </p:pic>
      <p:pic>
        <p:nvPicPr>
          <p:cNvPr id="27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322310" y="462666"/>
            <a:ext cx="548052" cy="288032"/>
          </a:xfrm>
          <a:prstGeom prst="rect">
            <a:avLst/>
          </a:prstGeom>
          <a:noFill/>
        </p:spPr>
      </p:pic>
      <p:pic>
        <p:nvPicPr>
          <p:cNvPr id="28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682350" y="462666"/>
            <a:ext cx="548052" cy="288032"/>
          </a:xfrm>
          <a:prstGeom prst="rect">
            <a:avLst/>
          </a:prstGeom>
          <a:noFill/>
        </p:spPr>
      </p:pic>
      <p:pic>
        <p:nvPicPr>
          <p:cNvPr id="29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042390" y="462666"/>
            <a:ext cx="548052" cy="288032"/>
          </a:xfrm>
          <a:prstGeom prst="rect">
            <a:avLst/>
          </a:prstGeom>
          <a:noFill/>
        </p:spPr>
      </p:pic>
      <p:pic>
        <p:nvPicPr>
          <p:cNvPr id="30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865926" y="1110738"/>
            <a:ext cx="548052" cy="288032"/>
          </a:xfrm>
          <a:prstGeom prst="rect">
            <a:avLst/>
          </a:prstGeom>
          <a:noFill/>
        </p:spPr>
      </p:pic>
      <p:pic>
        <p:nvPicPr>
          <p:cNvPr id="31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225966" y="1110738"/>
            <a:ext cx="548052" cy="288032"/>
          </a:xfrm>
          <a:prstGeom prst="rect">
            <a:avLst/>
          </a:prstGeom>
          <a:noFill/>
        </p:spPr>
      </p:pic>
      <p:pic>
        <p:nvPicPr>
          <p:cNvPr id="32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162070" y="1110738"/>
            <a:ext cx="548052" cy="288032"/>
          </a:xfrm>
          <a:prstGeom prst="rect">
            <a:avLst/>
          </a:prstGeom>
          <a:noFill/>
        </p:spPr>
      </p:pic>
      <p:pic>
        <p:nvPicPr>
          <p:cNvPr id="33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522110" y="1110738"/>
            <a:ext cx="548052" cy="288032"/>
          </a:xfrm>
          <a:prstGeom prst="rect">
            <a:avLst/>
          </a:prstGeom>
          <a:noFill/>
        </p:spPr>
      </p:pic>
      <p:pic>
        <p:nvPicPr>
          <p:cNvPr id="34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882150" y="1110738"/>
            <a:ext cx="548052" cy="288032"/>
          </a:xfrm>
          <a:prstGeom prst="rect">
            <a:avLst/>
          </a:prstGeom>
          <a:noFill/>
        </p:spPr>
      </p:pic>
      <p:pic>
        <p:nvPicPr>
          <p:cNvPr id="35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242190" y="1110738"/>
            <a:ext cx="548052" cy="288032"/>
          </a:xfrm>
          <a:prstGeom prst="rect">
            <a:avLst/>
          </a:prstGeom>
          <a:noFill/>
        </p:spPr>
      </p:pic>
      <p:pic>
        <p:nvPicPr>
          <p:cNvPr id="36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602230" y="1110738"/>
            <a:ext cx="548052" cy="288032"/>
          </a:xfrm>
          <a:prstGeom prst="rect">
            <a:avLst/>
          </a:prstGeom>
          <a:noFill/>
        </p:spPr>
      </p:pic>
      <p:pic>
        <p:nvPicPr>
          <p:cNvPr id="37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962270" y="1110738"/>
            <a:ext cx="548052" cy="288032"/>
          </a:xfrm>
          <a:prstGeom prst="rect">
            <a:avLst/>
          </a:prstGeom>
          <a:noFill/>
        </p:spPr>
      </p:pic>
      <p:pic>
        <p:nvPicPr>
          <p:cNvPr id="38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322310" y="1110738"/>
            <a:ext cx="548052" cy="288032"/>
          </a:xfrm>
          <a:prstGeom prst="rect">
            <a:avLst/>
          </a:prstGeom>
          <a:noFill/>
        </p:spPr>
      </p:pic>
      <p:pic>
        <p:nvPicPr>
          <p:cNvPr id="39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682350" y="1110738"/>
            <a:ext cx="548052" cy="288032"/>
          </a:xfrm>
          <a:prstGeom prst="rect">
            <a:avLst/>
          </a:prstGeom>
          <a:noFill/>
        </p:spPr>
      </p:pic>
      <p:pic>
        <p:nvPicPr>
          <p:cNvPr id="40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322310" y="1758810"/>
            <a:ext cx="548052" cy="288032"/>
          </a:xfrm>
          <a:prstGeom prst="rect">
            <a:avLst/>
          </a:prstGeom>
          <a:noFill/>
        </p:spPr>
      </p:pic>
      <p:pic>
        <p:nvPicPr>
          <p:cNvPr id="41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962270" y="1758810"/>
            <a:ext cx="548052" cy="288032"/>
          </a:xfrm>
          <a:prstGeom prst="rect">
            <a:avLst/>
          </a:prstGeom>
          <a:noFill/>
        </p:spPr>
      </p:pic>
      <p:pic>
        <p:nvPicPr>
          <p:cNvPr id="42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602230" y="1758810"/>
            <a:ext cx="548052" cy="288032"/>
          </a:xfrm>
          <a:prstGeom prst="rect">
            <a:avLst/>
          </a:prstGeom>
          <a:noFill/>
        </p:spPr>
      </p:pic>
      <p:pic>
        <p:nvPicPr>
          <p:cNvPr id="43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242190" y="1758810"/>
            <a:ext cx="548052" cy="288032"/>
          </a:xfrm>
          <a:prstGeom prst="rect">
            <a:avLst/>
          </a:prstGeom>
          <a:noFill/>
        </p:spPr>
      </p:pic>
      <p:pic>
        <p:nvPicPr>
          <p:cNvPr id="44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882150" y="1758810"/>
            <a:ext cx="548052" cy="288032"/>
          </a:xfrm>
          <a:prstGeom prst="rect">
            <a:avLst/>
          </a:prstGeom>
          <a:noFill/>
        </p:spPr>
      </p:pic>
      <p:pic>
        <p:nvPicPr>
          <p:cNvPr id="45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522110" y="1758810"/>
            <a:ext cx="548052" cy="288032"/>
          </a:xfrm>
          <a:prstGeom prst="rect">
            <a:avLst/>
          </a:prstGeom>
          <a:noFill/>
        </p:spPr>
      </p:pic>
      <p:pic>
        <p:nvPicPr>
          <p:cNvPr id="46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162070" y="1758810"/>
            <a:ext cx="548052" cy="288032"/>
          </a:xfrm>
          <a:prstGeom prst="rect">
            <a:avLst/>
          </a:prstGeom>
          <a:noFill/>
        </p:spPr>
      </p:pic>
      <p:pic>
        <p:nvPicPr>
          <p:cNvPr id="47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937934" y="1686802"/>
            <a:ext cx="548052" cy="288032"/>
          </a:xfrm>
          <a:prstGeom prst="rect">
            <a:avLst/>
          </a:prstGeom>
          <a:noFill/>
        </p:spPr>
      </p:pic>
      <p:pic>
        <p:nvPicPr>
          <p:cNvPr id="48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505886" y="1686802"/>
            <a:ext cx="548052" cy="288032"/>
          </a:xfrm>
          <a:prstGeom prst="rect">
            <a:avLst/>
          </a:prstGeom>
          <a:noFill/>
        </p:spPr>
      </p:pic>
      <p:pic>
        <p:nvPicPr>
          <p:cNvPr id="49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297974" y="1686802"/>
            <a:ext cx="548052" cy="288032"/>
          </a:xfrm>
          <a:prstGeom prst="rect">
            <a:avLst/>
          </a:prstGeom>
          <a:noFill/>
        </p:spPr>
      </p:pic>
      <p:pic>
        <p:nvPicPr>
          <p:cNvPr id="50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145846" y="2334874"/>
            <a:ext cx="548052" cy="288032"/>
          </a:xfrm>
          <a:prstGeom prst="rect">
            <a:avLst/>
          </a:prstGeom>
          <a:noFill/>
        </p:spPr>
      </p:pic>
      <p:pic>
        <p:nvPicPr>
          <p:cNvPr id="51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505886" y="2334874"/>
            <a:ext cx="548052" cy="288032"/>
          </a:xfrm>
          <a:prstGeom prst="rect">
            <a:avLst/>
          </a:prstGeom>
          <a:noFill/>
        </p:spPr>
      </p:pic>
      <p:pic>
        <p:nvPicPr>
          <p:cNvPr id="52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937934" y="2334874"/>
            <a:ext cx="548052" cy="288032"/>
          </a:xfrm>
          <a:prstGeom prst="rect">
            <a:avLst/>
          </a:prstGeom>
          <a:noFill/>
        </p:spPr>
      </p:pic>
      <p:pic>
        <p:nvPicPr>
          <p:cNvPr id="53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297974" y="2334874"/>
            <a:ext cx="548052" cy="288032"/>
          </a:xfrm>
          <a:prstGeom prst="rect">
            <a:avLst/>
          </a:prstGeom>
          <a:noFill/>
        </p:spPr>
      </p:pic>
      <p:pic>
        <p:nvPicPr>
          <p:cNvPr id="54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162070" y="2334874"/>
            <a:ext cx="548052" cy="288032"/>
          </a:xfrm>
          <a:prstGeom prst="rect">
            <a:avLst/>
          </a:prstGeom>
          <a:noFill/>
        </p:spPr>
      </p:pic>
      <p:pic>
        <p:nvPicPr>
          <p:cNvPr id="55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522110" y="2334874"/>
            <a:ext cx="548052" cy="288032"/>
          </a:xfrm>
          <a:prstGeom prst="rect">
            <a:avLst/>
          </a:prstGeom>
          <a:noFill/>
        </p:spPr>
      </p:pic>
      <p:pic>
        <p:nvPicPr>
          <p:cNvPr id="56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882150" y="2334874"/>
            <a:ext cx="548052" cy="288032"/>
          </a:xfrm>
          <a:prstGeom prst="rect">
            <a:avLst/>
          </a:prstGeom>
          <a:noFill/>
        </p:spPr>
      </p:pic>
      <p:pic>
        <p:nvPicPr>
          <p:cNvPr id="57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242190" y="2334874"/>
            <a:ext cx="548052" cy="288032"/>
          </a:xfrm>
          <a:prstGeom prst="rect">
            <a:avLst/>
          </a:prstGeom>
          <a:noFill/>
        </p:spPr>
      </p:pic>
      <p:pic>
        <p:nvPicPr>
          <p:cNvPr id="58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602230" y="2334874"/>
            <a:ext cx="548052" cy="288032"/>
          </a:xfrm>
          <a:prstGeom prst="rect">
            <a:avLst/>
          </a:prstGeom>
          <a:noFill/>
        </p:spPr>
      </p:pic>
      <p:pic>
        <p:nvPicPr>
          <p:cNvPr id="59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962270" y="2334874"/>
            <a:ext cx="548052" cy="288032"/>
          </a:xfrm>
          <a:prstGeom prst="rect">
            <a:avLst/>
          </a:prstGeom>
          <a:noFill/>
        </p:spPr>
      </p:pic>
      <p:pic>
        <p:nvPicPr>
          <p:cNvPr id="60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785806" y="2910938"/>
            <a:ext cx="548052" cy="288032"/>
          </a:xfrm>
          <a:prstGeom prst="rect">
            <a:avLst/>
          </a:prstGeom>
          <a:noFill/>
        </p:spPr>
      </p:pic>
      <p:pic>
        <p:nvPicPr>
          <p:cNvPr id="61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145846" y="2910938"/>
            <a:ext cx="548052" cy="288032"/>
          </a:xfrm>
          <a:prstGeom prst="rect">
            <a:avLst/>
          </a:prstGeom>
          <a:noFill/>
        </p:spPr>
      </p:pic>
      <p:pic>
        <p:nvPicPr>
          <p:cNvPr id="62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505886" y="2910938"/>
            <a:ext cx="548052" cy="288032"/>
          </a:xfrm>
          <a:prstGeom prst="rect">
            <a:avLst/>
          </a:prstGeom>
          <a:noFill/>
        </p:spPr>
      </p:pic>
      <p:pic>
        <p:nvPicPr>
          <p:cNvPr id="63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937934" y="2910938"/>
            <a:ext cx="548052" cy="288032"/>
          </a:xfrm>
          <a:prstGeom prst="rect">
            <a:avLst/>
          </a:prstGeom>
          <a:noFill/>
        </p:spPr>
      </p:pic>
      <p:pic>
        <p:nvPicPr>
          <p:cNvPr id="64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297974" y="2910938"/>
            <a:ext cx="548052" cy="288032"/>
          </a:xfrm>
          <a:prstGeom prst="rect">
            <a:avLst/>
          </a:prstGeom>
          <a:noFill/>
        </p:spPr>
      </p:pic>
      <p:pic>
        <p:nvPicPr>
          <p:cNvPr id="65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162070" y="2910938"/>
            <a:ext cx="548052" cy="288032"/>
          </a:xfrm>
          <a:prstGeom prst="rect">
            <a:avLst/>
          </a:prstGeom>
          <a:noFill/>
        </p:spPr>
      </p:pic>
      <p:pic>
        <p:nvPicPr>
          <p:cNvPr id="66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522110" y="2910938"/>
            <a:ext cx="548052" cy="288032"/>
          </a:xfrm>
          <a:prstGeom prst="rect">
            <a:avLst/>
          </a:prstGeom>
          <a:noFill/>
        </p:spPr>
      </p:pic>
      <p:pic>
        <p:nvPicPr>
          <p:cNvPr id="67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882150" y="2910938"/>
            <a:ext cx="548052" cy="288032"/>
          </a:xfrm>
          <a:prstGeom prst="rect">
            <a:avLst/>
          </a:prstGeom>
          <a:noFill/>
        </p:spPr>
      </p:pic>
      <p:pic>
        <p:nvPicPr>
          <p:cNvPr id="68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242190" y="2910938"/>
            <a:ext cx="548052" cy="288032"/>
          </a:xfrm>
          <a:prstGeom prst="rect">
            <a:avLst/>
          </a:prstGeom>
          <a:noFill/>
        </p:spPr>
      </p:pic>
      <p:pic>
        <p:nvPicPr>
          <p:cNvPr id="69" name="Picture 2" descr="https://1.bp.blogspot.com/-3fDov0gPo-g/WRAFTiOI-oI/AAAAAAAAAFc/U2o_msoVoYchySrwruafIFkhefhYqVScACK4B/w1200-h630-p-k-no-nu/97eb819aab67e2665913358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602230" y="2910938"/>
            <a:ext cx="548052" cy="288032"/>
          </a:xfrm>
          <a:prstGeom prst="rect">
            <a:avLst/>
          </a:prstGeom>
          <a:noFill/>
        </p:spPr>
      </p:pic>
      <p:sp>
        <p:nvSpPr>
          <p:cNvPr id="70" name="TextBox 69"/>
          <p:cNvSpPr txBox="1"/>
          <p:nvPr/>
        </p:nvSpPr>
        <p:spPr>
          <a:xfrm>
            <a:off x="251520" y="332656"/>
            <a:ext cx="415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7. Девочка принесла маме 10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пирожков. Помогите ей разложить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две тарелки.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1" y="188639"/>
          <a:ext cx="8784978" cy="648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8326"/>
                <a:gridCol w="2928326"/>
                <a:gridCol w="2928326"/>
              </a:tblGrid>
              <a:tr h="21602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4400" b="1" dirty="0" smtClean="0">
                          <a:latin typeface="Arial" pitchFamily="34" charset="0"/>
                          <a:cs typeface="Arial" pitchFamily="34" charset="0"/>
                          <a:hlinkClick r:id="rId2" action="ppaction://hlinksldjump"/>
                        </a:rPr>
                        <a:t>2+8</a:t>
                      </a:r>
                      <a:endParaRPr lang="ru-RU" sz="4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4400" b="1" dirty="0" smtClean="0">
                          <a:latin typeface="Arial" pitchFamily="34" charset="0"/>
                          <a:cs typeface="Arial" pitchFamily="34" charset="0"/>
                          <a:hlinkClick r:id="rId3" action="ppaction://hlinksldjump"/>
                        </a:rPr>
                        <a:t>5+4</a:t>
                      </a:r>
                      <a:endParaRPr lang="ru-RU" sz="4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4400" b="1" dirty="0" smtClean="0">
                          <a:latin typeface="Arial" pitchFamily="34" charset="0"/>
                          <a:cs typeface="Arial" pitchFamily="34" charset="0"/>
                          <a:hlinkClick r:id="rId2" action="ppaction://hlinksldjump"/>
                        </a:rPr>
                        <a:t>7+3</a:t>
                      </a:r>
                      <a:endParaRPr lang="ru-RU" sz="4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1602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4400" b="1" dirty="0" smtClean="0">
                          <a:latin typeface="Arial" pitchFamily="34" charset="0"/>
                          <a:cs typeface="Arial" pitchFamily="34" charset="0"/>
                          <a:hlinkClick r:id="rId2" action="ppaction://hlinksldjump"/>
                        </a:rPr>
                        <a:t>5+5</a:t>
                      </a:r>
                      <a:endParaRPr lang="ru-RU" sz="4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4400" b="1" dirty="0" smtClean="0">
                          <a:latin typeface="Arial" pitchFamily="34" charset="0"/>
                          <a:cs typeface="Arial" pitchFamily="34" charset="0"/>
                          <a:hlinkClick r:id="rId3" action="ppaction://hlinksldjump"/>
                        </a:rPr>
                        <a:t>3+5</a:t>
                      </a:r>
                      <a:endParaRPr lang="ru-RU" sz="4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sz="4400" b="1" dirty="0" smtClean="0">
                          <a:latin typeface="Arial" pitchFamily="34" charset="0"/>
                          <a:cs typeface="Arial" pitchFamily="34" charset="0"/>
                          <a:hlinkClick r:id="rId2" action="ppaction://hlinksldjump"/>
                        </a:rPr>
                        <a:t>4+6</a:t>
                      </a:r>
                      <a:endParaRPr lang="ru-RU" sz="4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160240"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sz="4400" b="1" dirty="0" smtClean="0">
                          <a:latin typeface="Arial" pitchFamily="34" charset="0"/>
                          <a:cs typeface="Arial" pitchFamily="34" charset="0"/>
                          <a:hlinkClick r:id="rId2" action="ppaction://hlinksldjump"/>
                        </a:rPr>
                        <a:t>1+9</a:t>
                      </a:r>
                      <a:endParaRPr lang="ru-RU" sz="4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sz="4400" b="1" dirty="0" smtClean="0">
                          <a:latin typeface="Arial" pitchFamily="34" charset="0"/>
                          <a:cs typeface="Arial" pitchFamily="34" charset="0"/>
                          <a:hlinkClick r:id="rId2" action="ppaction://hlinksldjump"/>
                        </a:rPr>
                        <a:t>3+7</a:t>
                      </a:r>
                      <a:endParaRPr lang="ru-RU" sz="4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sz="4400" b="1" dirty="0" smtClean="0">
                          <a:latin typeface="Arial" pitchFamily="34" charset="0"/>
                          <a:cs typeface="Arial" pitchFamily="34" charset="0"/>
                          <a:hlinkClick r:id="rId2" action="ppaction://hlinksldjump"/>
                        </a:rPr>
                        <a:t>8+2</a:t>
                      </a:r>
                      <a:endParaRPr lang="ru-RU" sz="4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Управляющая кнопка: далее 2">
            <a:hlinkClick r:id="rId4" action="ppaction://hlinksldjump" highlightClick="1"/>
          </p:cNvPr>
          <p:cNvSpPr/>
          <p:nvPr/>
        </p:nvSpPr>
        <p:spPr>
          <a:xfrm>
            <a:off x="0" y="6309320"/>
            <a:ext cx="899592" cy="54868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397</Words>
  <Application>Microsoft Office PowerPoint</Application>
  <PresentationFormat>Экран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36</cp:revision>
  <dcterms:created xsi:type="dcterms:W3CDTF">2017-11-19T18:47:20Z</dcterms:created>
  <dcterms:modified xsi:type="dcterms:W3CDTF">2020-11-21T14:03:02Z</dcterms:modified>
</cp:coreProperties>
</file>