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76" r:id="rId3"/>
    <p:sldId id="319" r:id="rId4"/>
    <p:sldId id="320" r:id="rId5"/>
    <p:sldId id="321" r:id="rId6"/>
    <p:sldId id="322" r:id="rId7"/>
    <p:sldId id="323" r:id="rId8"/>
    <p:sldId id="324" r:id="rId9"/>
    <p:sldId id="270" r:id="rId10"/>
    <p:sldId id="326" r:id="rId11"/>
    <p:sldId id="30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6" d="100"/>
          <a:sy n="66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9C6EC-9F79-4225-BBD4-3A5097E59F4B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D35B2-F28B-440C-9ED1-6C7600E9C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72;&#1085;&#1077;&#1083;&#1100;_43\Desktop\&#1053;&#1086;&#1074;&#1072;&#1103;%20&#1087;&#1072;&#1087;&#1082;&#1072;\&#1074;&#1099;&#1093;&#1086;&#1076;%20&#1089;&#1086;&#1083;&#1085;&#1099;&#1096;&#1082;&#1072;%202.mp3" TargetMode="Externa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выход солнышк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8D0E03-7AB4-4F60-8F94-F3EC6A863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" y="-26942"/>
            <a:ext cx="9144000" cy="6884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72E97-8524-411E-A066-9F126CBD47B6}"/>
              </a:ext>
            </a:extLst>
          </p:cNvPr>
          <p:cNvSpPr txBox="1"/>
          <p:nvPr/>
        </p:nvSpPr>
        <p:spPr>
          <a:xfrm>
            <a:off x="2195736" y="5758261"/>
            <a:ext cx="6814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Для детей средней группы</a:t>
            </a:r>
          </a:p>
          <a:p>
            <a:pPr algn="r"/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Подготовила инструктор по физической культуре </a:t>
            </a:r>
          </a:p>
          <a:p>
            <a:pPr algn="r"/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Быкова Э.В.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A7C142-D691-42BE-A20E-E2CFC6730C84}"/>
              </a:ext>
            </a:extLst>
          </p:cNvPr>
          <p:cNvSpPr txBox="1"/>
          <p:nvPr/>
        </p:nvSpPr>
        <p:spPr>
          <a:xfrm>
            <a:off x="1628056" y="267869"/>
            <a:ext cx="6192688" cy="17202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80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Impact" panose="020B0806030902050204" pitchFamily="34" charset="0"/>
              </a:rPr>
              <a:t>«Кошки Мышки»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A80553-E497-4AA4-AB64-6E19FA3A4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1750" y1="55716" x2="61750" y2="55716"/>
                        <a14:foregroundMark x1="57000" y1="55979" x2="57000" y2="55979"/>
                        <a14:foregroundMark x1="53667" y1="55979" x2="53667" y2="55979"/>
                        <a14:foregroundMark x1="43333" y1="63206" x2="43333" y2="63206"/>
                        <a14:foregroundMark x1="64167" y1="50460" x2="64167" y2="50460"/>
                        <a14:foregroundMark x1="50333" y1="34691" x2="50333" y2="34691"/>
                        <a14:foregroundMark x1="50833" y1="38896" x2="50833" y2="38896"/>
                        <a14:foregroundMark x1="42667" y1="31932" x2="42667" y2="31932"/>
                        <a14:foregroundMark x1="16333" y1="7622" x2="16333" y2="7622"/>
                        <a14:foregroundMark x1="11250" y1="18134" x2="11250" y2="18134"/>
                        <a14:foregroundMark x1="13833" y1="15900" x2="13833" y2="15900"/>
                        <a14:foregroundMark x1="5083" y1="51905" x2="5083" y2="51905"/>
                        <a14:foregroundMark x1="2083" y1="52168" x2="2083" y2="52168"/>
                        <a14:foregroundMark x1="8083" y1="62155" x2="8083" y2="62155"/>
                        <a14:foregroundMark x1="9500" y1="67674" x2="9500" y2="67674"/>
                        <a14:foregroundMark x1="5250" y1="63732" x2="5250" y2="63732"/>
                        <a14:foregroundMark x1="3333" y1="51643" x2="3333" y2="51643"/>
                        <a14:foregroundMark x1="65417" y1="55453" x2="65417" y2="55453"/>
                        <a14:foregroundMark x1="82250" y1="54928" x2="82250" y2="54928"/>
                        <a14:foregroundMark x1="89083" y1="55453" x2="89083" y2="55453"/>
                        <a14:foregroundMark x1="90000" y1="67674" x2="90000" y2="67674"/>
                        <a14:foregroundMark x1="87750" y1="77267" x2="87750" y2="77267"/>
                        <a14:foregroundMark x1="88417" y1="83706" x2="88417" y2="83706"/>
                        <a14:foregroundMark x1="82833" y1="85020" x2="82833" y2="85020"/>
                        <a14:foregroundMark x1="91417" y1="88173" x2="91417" y2="88173"/>
                        <a14:foregroundMark x1="92417" y1="89225" x2="92417" y2="89225"/>
                        <a14:foregroundMark x1="90333" y1="77004" x2="90333" y2="77004"/>
                        <a14:foregroundMark x1="93667" y1="69908" x2="93667" y2="69908"/>
                        <a14:foregroundMark x1="78417" y1="70171" x2="78417" y2="70171"/>
                        <a14:foregroundMark x1="87750" y1="48489" x2="87750" y2="48489"/>
                        <a14:foregroundMark x1="94917" y1="60710" x2="94917" y2="60710"/>
                        <a14:foregroundMark x1="81083" y1="83706" x2="81083" y2="83706"/>
                        <a14:foregroundMark x1="79083" y1="79763" x2="79083" y2="79763"/>
                        <a14:foregroundMark x1="77333" y1="80683" x2="77333" y2="80683"/>
                        <a14:foregroundMark x1="75417" y1="80946" x2="75417" y2="80946"/>
                        <a14:foregroundMark x1="60917" y1="59658" x2="60917" y2="59658"/>
                        <a14:foregroundMark x1="63833" y1="63469" x2="63833" y2="63469"/>
                        <a14:foregroundMark x1="51417" y1="57687" x2="51417" y2="57687"/>
                        <a14:foregroundMark x1="40833" y1="79238" x2="40833" y2="79238"/>
                        <a14:foregroundMark x1="35833" y1="71222" x2="35833" y2="71222"/>
                        <a14:foregroundMark x1="15583" y1="11432" x2="15583" y2="11432"/>
                        <a14:foregroundMark x1="12083" y1="6833" x2="12083" y2="6833"/>
                        <a14:foregroundMark x1="7500" y1="54008" x2="7500" y2="54008"/>
                        <a14:foregroundMark x1="6833" y1="67937" x2="6833" y2="67937"/>
                        <a14:foregroundMark x1="1583" y1="54402" x2="1583" y2="54402"/>
                        <a14:foregroundMark x1="14250" y1="85545" x2="14250" y2="85545"/>
                        <a14:foregroundMark x1="33000" y1="91721" x2="33000" y2="91721"/>
                        <a14:foregroundMark x1="18917" y1="95532" x2="18917" y2="95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48" y="2846342"/>
            <a:ext cx="4696104" cy="2978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0BD009-4003-4DD6-AB09-E46DF5615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1D96FA-FCAB-421C-A26D-90CD4A90F6D2}"/>
              </a:ext>
            </a:extLst>
          </p:cNvPr>
          <p:cNvSpPr txBox="1"/>
          <p:nvPr/>
        </p:nvSpPr>
        <p:spPr>
          <a:xfrm>
            <a:off x="179512" y="980728"/>
            <a:ext cx="40324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Взрослый говорит: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Кот мышей сторожит,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Притворился, будто спит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3DE39-18B2-4DE1-8422-81397E08672D}"/>
              </a:ext>
            </a:extLst>
          </p:cNvPr>
          <p:cNvSpPr txBox="1"/>
          <p:nvPr/>
        </p:nvSpPr>
        <p:spPr>
          <a:xfrm>
            <a:off x="593558" y="105644"/>
            <a:ext cx="79568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Подвижная игра «Кот и мыши»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3584D-772C-4D4E-BE3A-EE4E27147245}"/>
              </a:ext>
            </a:extLst>
          </p:cNvPr>
          <p:cNvSpPr txBox="1"/>
          <p:nvPr/>
        </p:nvSpPr>
        <p:spPr>
          <a:xfrm>
            <a:off x="4470400" y="980728"/>
            <a:ext cx="467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Взрослый  приговаривает: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Тише, мыши, не шумите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 кота не разбудите.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3CEA09-26AA-4291-994C-B37F08313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07" y="2028787"/>
            <a:ext cx="5931185" cy="417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Неизвестен — Игра кот и мыши">
            <a:hlinkClick r:id="" action="ppaction://media"/>
            <a:extLst>
              <a:ext uri="{FF2B5EF4-FFF2-40B4-BE49-F238E27FC236}">
                <a16:creationId xmlns:a16="http://schemas.microsoft.com/office/drawing/2014/main" id="{5F7DE8CB-70ED-4585-BF38-4ABDB2BFE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576" y="46491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654DB0-0E65-49FC-9D3C-C6DE77AF4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B5A50A-09F2-4A71-A7F5-732526869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17" y="836711"/>
            <a:ext cx="3982130" cy="224734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39CACE-4CBC-480B-A310-58D5693A8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16632"/>
            <a:ext cx="422896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5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4988B5-81B4-43CF-B832-530D65FB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" y="1"/>
            <a:ext cx="9144000" cy="68397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E1B802-192F-4C9D-8266-79146E567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750" l="100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432">
            <a:off x="1322325" y="4366796"/>
            <a:ext cx="3676891" cy="27508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F5648A-C627-42FB-BB75-28A3D710F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636912"/>
            <a:ext cx="2684752" cy="33164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113963" y="1695176"/>
            <a:ext cx="89160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  <a:r>
              <a:rPr lang="ru-RU" sz="2400" b="1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И. п. - стойка ноги врозь, косичка вниз. Поднять косичку вперед, вверх, вперед, вниз, в исходное положение (5-6 раз). </a:t>
            </a:r>
          </a:p>
          <a:p>
            <a:endParaRPr lang="ru-RU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8D79F2-726B-48E0-8CA9-E33DB34E65CD}"/>
              </a:ext>
            </a:extLst>
          </p:cNvPr>
          <p:cNvSpPr txBox="1"/>
          <p:nvPr/>
        </p:nvSpPr>
        <p:spPr>
          <a:xfrm>
            <a:off x="465614" y="70792"/>
            <a:ext cx="8231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Общеразвивающие упражнения с косичкой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4988B5-81B4-43CF-B832-530D65FB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" y="1"/>
            <a:ext cx="9144000" cy="68397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E1B802-192F-4C9D-8266-79146E567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750" l="100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91">
            <a:off x="791422" y="4593964"/>
            <a:ext cx="3593586" cy="26885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DADAB-A937-4B84-BD2B-95D5D65F2A5F}"/>
              </a:ext>
            </a:extLst>
          </p:cNvPr>
          <p:cNvSpPr txBox="1"/>
          <p:nvPr/>
        </p:nvSpPr>
        <p:spPr>
          <a:xfrm>
            <a:off x="465614" y="70792"/>
            <a:ext cx="8231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Общеразвивающие упражнения с косичкой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309983" y="1483487"/>
            <a:ext cx="891607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  <a:r>
              <a:rPr kumimoji="0" lang="ru-RU" sz="2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И. п. - стойка ноги на ширине ступни, косичку вниз. Поднять косичку вперед, присесть, руки прямые, встать, вернуться в исходное положение (5-7 раз).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120C79-A3E7-43E2-AED1-4F9983A65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" b="99494" l="0" r="100000">
                        <a14:foregroundMark x1="64315" y1="83418" x2="64315" y2="83418"/>
                        <a14:foregroundMark x1="51452" y1="82911" x2="51452" y2="82911"/>
                        <a14:foregroundMark x1="67012" y1="85316" x2="67012" y2="85316"/>
                        <a14:foregroundMark x1="59751" y1="96456" x2="59751" y2="96456"/>
                        <a14:foregroundMark x1="44398" y1="94177" x2="44398" y2="94177"/>
                        <a14:foregroundMark x1="46888" y1="96329" x2="46888" y2="96329"/>
                        <a14:foregroundMark x1="72822" y1="95063" x2="72822" y2="95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7704" y="2636912"/>
            <a:ext cx="20921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9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4988B5-81B4-43CF-B832-530D65FB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" y="1"/>
            <a:ext cx="9144000" cy="68397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E1B802-192F-4C9D-8266-79146E567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750" l="100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226">
            <a:off x="1293518" y="4432107"/>
            <a:ext cx="3186083" cy="23836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307975" y="1518460"/>
            <a:ext cx="8916073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3. </a:t>
            </a:r>
            <a:r>
              <a:rPr kumimoji="0" lang="ru-RU" sz="2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И. п. - стойка на коленях, косичка вниз. Поворот вправо (влево), косичку отвести в сторону, руки прямые; вернуться в исходное положение (по 3 раза).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D90D2-4C08-4A6C-B606-4F912D670EFF}"/>
              </a:ext>
            </a:extLst>
          </p:cNvPr>
          <p:cNvSpPr txBox="1"/>
          <p:nvPr/>
        </p:nvSpPr>
        <p:spPr>
          <a:xfrm>
            <a:off x="419473" y="120572"/>
            <a:ext cx="85689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Общеразвивающие упражнения с косичкой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EF6883-0154-4FA7-AC93-4D1AFC49D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6296" l="9524" r="89286">
                        <a14:foregroundMark x1="65476" y1="48148" x2="65476" y2="48148"/>
                        <a14:foregroundMark x1="66667" y1="64815" x2="66667" y2="64815"/>
                        <a14:foregroundMark x1="66667" y1="79630" x2="66667" y2="79630"/>
                        <a14:foregroundMark x1="61905" y1="63889" x2="61905" y2="63889"/>
                        <a14:foregroundMark x1="30952" y1="88889" x2="30952" y2="88889"/>
                        <a14:foregroundMark x1="72619" y1="18519" x2="72619" y2="1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59709"/>
            <a:ext cx="2248256" cy="28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4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4988B5-81B4-43CF-B832-530D65FB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" y="1"/>
            <a:ext cx="9144000" cy="68397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E1B802-192F-4C9D-8266-79146E567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750" l="100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0553">
            <a:off x="543645" y="3647010"/>
            <a:ext cx="5413047" cy="40498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376785" y="1405910"/>
            <a:ext cx="89160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4. </a:t>
            </a:r>
            <a:r>
              <a:rPr kumimoji="0" lang="ru-RU" sz="2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И. п. - сидя, ноги врозь, косичка на коленях. Поднять косичку вверх, наклониться вперед и коснуться косичкой пола как можно дальше. Выпрямиться, косичку вверх, вернуться в исходное положение (5-6 раз).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98F514-EB30-4546-99A1-27185E6AE5AF}"/>
              </a:ext>
            </a:extLst>
          </p:cNvPr>
          <p:cNvSpPr txBox="1"/>
          <p:nvPr/>
        </p:nvSpPr>
        <p:spPr>
          <a:xfrm>
            <a:off x="606464" y="83741"/>
            <a:ext cx="8141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Общеразвивающие упражнения с косичкой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FBD70F-F039-4BC1-9BCD-14EDB3246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340" l="1299" r="100000">
                        <a14:foregroundMark x1="9091" y1="24528" x2="9091" y2="24528"/>
                        <a14:foregroundMark x1="13853" y1="81132" x2="13853" y2="81132"/>
                        <a14:foregroundMark x1="22078" y1="75472" x2="22078" y2="75472"/>
                        <a14:foregroundMark x1="78355" y1="41509" x2="78355" y2="41509"/>
                        <a14:foregroundMark x1="80952" y1="79245" x2="80952" y2="79245"/>
                        <a14:foregroundMark x1="93074" y1="73585" x2="93074" y2="73585"/>
                        <a14:foregroundMark x1="96537" y1="81132" x2="96537" y2="81132"/>
                        <a14:foregroundMark x1="25541" y1="77358" x2="25541" y2="77358"/>
                        <a14:foregroundMark x1="49351" y1="60377" x2="49351" y2="60377"/>
                        <a14:foregroundMark x1="54113" y1="49057" x2="54113" y2="49057"/>
                        <a14:foregroundMark x1="75325" y1="18868" x2="75325" y2="18868"/>
                        <a14:backgroundMark x1="52381" y1="81132" x2="52381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1" y="4292131"/>
            <a:ext cx="5042834" cy="17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0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4988B5-81B4-43CF-B832-530D65FB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" y="1"/>
            <a:ext cx="9144000" cy="68397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E1B802-192F-4C9D-8266-79146E567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750" l="100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5004">
            <a:off x="813975" y="4629568"/>
            <a:ext cx="3750728" cy="28061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F5648A-C627-42FB-BB75-28A3D710F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298" y="2802077"/>
            <a:ext cx="2446050" cy="30215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DADAB-A937-4B84-BD2B-95D5D65F2A5F}"/>
              </a:ext>
            </a:extLst>
          </p:cNvPr>
          <p:cNvSpPr txBox="1"/>
          <p:nvPr/>
        </p:nvSpPr>
        <p:spPr>
          <a:xfrm>
            <a:off x="639813" y="74842"/>
            <a:ext cx="83311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с косичкой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347339" y="1355527"/>
            <a:ext cx="891607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5. </a:t>
            </a:r>
            <a:r>
              <a:rPr kumimoji="0" lang="ru-RU" sz="2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И. п. - стойка ноги слегка расставлены, руки произвольно, косичка на полу. Прыжки через косичку на двух ногах (10-12 раз). После серии из 4-5 прыжков пауза.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6FBB63-6255-4AAF-BA08-375B40955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25" y="5514200"/>
            <a:ext cx="2446051" cy="8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4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4988B5-81B4-43CF-B832-530D65FB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" y="18292"/>
            <a:ext cx="9144000" cy="6839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DADAB-A937-4B84-BD2B-95D5D65F2A5F}"/>
              </a:ext>
            </a:extLst>
          </p:cNvPr>
          <p:cNvSpPr txBox="1"/>
          <p:nvPr/>
        </p:nvSpPr>
        <p:spPr>
          <a:xfrm>
            <a:off x="1314681" y="74842"/>
            <a:ext cx="6981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Impact" panose="020B0806030902050204" pitchFamily="34" charset="0"/>
              </a:rPr>
              <a:t>Ос</a:t>
            </a:r>
            <a:r>
              <a:rPr kumimoji="0" lang="ru-RU" sz="4400" b="0" i="0" u="none" strike="noStrike" kern="120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новные</a:t>
            </a:r>
            <a:r>
              <a:rPr kumimoji="0" lang="ru-RU" sz="44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виды движений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155575" y="744714"/>
            <a:ext cx="89160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1.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Равновесие - ходьба по гимнастической скамейке. Руки на поясе, на середине скамейки присесть, руки в стороны, встать, пройти до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концa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скамейки и сойти, не спрыгивая (повторить 3-4 раза). </a:t>
            </a:r>
            <a:endParaRPr kumimoji="0" lang="ru-RU" sz="2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8F47A3-510E-4377-AE2B-D86C4FD20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75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8" y="3970842"/>
            <a:ext cx="5772714" cy="32933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7BF2EB-D3C1-49C4-9BF8-766D11ABC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78" y="2774656"/>
            <a:ext cx="1813856" cy="22390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B8124A-20E7-4105-B3C8-3792FC73E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7" b="99494" l="0" r="100000">
                        <a14:foregroundMark x1="64315" y1="83418" x2="64315" y2="83418"/>
                        <a14:foregroundMark x1="51452" y1="82911" x2="51452" y2="82911"/>
                        <a14:foregroundMark x1="67012" y1="85316" x2="67012" y2="85316"/>
                        <a14:foregroundMark x1="59751" y1="96456" x2="59751" y2="96456"/>
                        <a14:foregroundMark x1="44398" y1="94177" x2="44398" y2="94177"/>
                        <a14:foregroundMark x1="46888" y1="96329" x2="46888" y2="96329"/>
                        <a14:foregroundMark x1="72822" y1="95063" x2="72822" y2="95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363234" y="3487507"/>
            <a:ext cx="1152955" cy="18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3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4988B5-81B4-43CF-B832-530D65FB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" y="18292"/>
            <a:ext cx="9144000" cy="6839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DADAB-A937-4B84-BD2B-95D5D65F2A5F}"/>
              </a:ext>
            </a:extLst>
          </p:cNvPr>
          <p:cNvSpPr txBox="1"/>
          <p:nvPr/>
        </p:nvSpPr>
        <p:spPr>
          <a:xfrm>
            <a:off x="1314681" y="74842"/>
            <a:ext cx="6981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Ос</a:t>
            </a:r>
            <a:r>
              <a:rPr kumimoji="0" lang="ru-RU" sz="4400" b="0" i="0" u="none" strike="noStrike" kern="120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новные</a:t>
            </a:r>
            <a:r>
              <a:rPr kumimoji="0" lang="ru-RU" sz="44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виды движений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113963" y="994060"/>
            <a:ext cx="89160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2.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Прыжки на двух ногах, продвигаясь вперед до предмета (кубик, кегля), на расстояние 3 м (повторить 3-4 раза). </a:t>
            </a:r>
            <a:endParaRPr kumimoji="0" lang="ru-RU" sz="2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74FD43-0CA4-42EC-B159-38AA49EB6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4" b="95745" l="0" r="99692">
                        <a14:foregroundMark x1="9231" y1="37386" x2="9231" y2="37386"/>
                        <a14:foregroundMark x1="16923" y1="29179" x2="16923" y2="29179"/>
                        <a14:foregroundMark x1="6154" y1="42553" x2="6154" y2="42553"/>
                        <a14:foregroundMark x1="3846" y1="51368" x2="3846" y2="51368"/>
                        <a14:foregroundMark x1="6615" y1="57751" x2="6615" y2="57751"/>
                        <a14:foregroundMark x1="5692" y1="53495" x2="5692" y2="53495"/>
                        <a14:foregroundMark x1="7846" y1="65957" x2="7846" y2="65957"/>
                        <a14:foregroundMark x1="9231" y1="68997" x2="9231" y2="68997"/>
                        <a14:foregroundMark x1="30308" y1="62006" x2="30308" y2="62006"/>
                        <a14:foregroundMark x1="29077" y1="47112" x2="29077" y2="47112"/>
                        <a14:foregroundMark x1="30769" y1="50456" x2="30769" y2="50456"/>
                        <a14:foregroundMark x1="27538" y1="45593" x2="27538" y2="45593"/>
                        <a14:foregroundMark x1="40154" y1="25228" x2="40154" y2="25228"/>
                        <a14:foregroundMark x1="37846" y1="16109" x2="37846" y2="16109"/>
                        <a14:foregroundMark x1="49077" y1="37386" x2="49077" y2="37386"/>
                        <a14:foregroundMark x1="55692" y1="26748" x2="55692" y2="26748"/>
                        <a14:foregroundMark x1="56154" y1="42553" x2="56154" y2="42553"/>
                        <a14:foregroundMark x1="59538" y1="42553" x2="59538" y2="42553"/>
                        <a14:foregroundMark x1="54154" y1="43465" x2="54154" y2="43465"/>
                        <a14:foregroundMark x1="57231" y1="40729" x2="57231" y2="40729"/>
                        <a14:foregroundMark x1="44615" y1="57447" x2="44615" y2="57447"/>
                        <a14:foregroundMark x1="49231" y1="65046" x2="49231" y2="65046"/>
                        <a14:foregroundMark x1="48615" y1="72036" x2="48615" y2="72036"/>
                        <a14:foregroundMark x1="92000" y1="55015" x2="92000" y2="55015"/>
                        <a14:foregroundMark x1="95077" y1="55319" x2="95077" y2="55319"/>
                        <a14:foregroundMark x1="94769" y1="68389" x2="94769" y2="68389"/>
                        <a14:foregroundMark x1="86308" y1="80851" x2="86308" y2="80851"/>
                        <a14:foregroundMark x1="78308" y1="81763" x2="78308" y2="81763"/>
                        <a14:foregroundMark x1="71385" y1="82371" x2="71385" y2="82371"/>
                        <a14:foregroundMark x1="27692" y1="79027" x2="27692" y2="79027"/>
                        <a14:foregroundMark x1="29538" y1="69909" x2="29538" y2="69909"/>
                        <a14:foregroundMark x1="44154" y1="49544" x2="44154" y2="49544"/>
                        <a14:foregroundMark x1="43846" y1="53495" x2="43846" y2="53495"/>
                        <a14:foregroundMark x1="14308" y1="31915" x2="14308" y2="31915"/>
                        <a14:foregroundMark x1="62000" y1="81459" x2="62000" y2="81459"/>
                        <a14:foregroundMark x1="55231" y1="81763" x2="55231" y2="81763"/>
                        <a14:backgroundMark x1="39231" y1="23404" x2="39231" y2="23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48591"/>
            <a:ext cx="5520415" cy="27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7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0BD009-4003-4DD6-AB09-E46DF561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1D96FA-FCAB-421C-A26D-90CD4A90F6D2}"/>
              </a:ext>
            </a:extLst>
          </p:cNvPr>
          <p:cNvSpPr txBox="1"/>
          <p:nvPr/>
        </p:nvSpPr>
        <p:spPr>
          <a:xfrm>
            <a:off x="179512" y="980728"/>
            <a:ext cx="860495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одной стороне зала на стулья кладут рейки на высоте 50 см от уровня пола шнуром - это дом мышей. На некотором расстоянии от дома мышей на стуле располагается кот (ребенок в шапочке кота). </a:t>
            </a:r>
          </a:p>
          <a:p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Взрослый говорит: </a:t>
            </a:r>
          </a:p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Кот мышей сторожит, </a:t>
            </a:r>
          </a:p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Притворился, будто спит </a:t>
            </a:r>
          </a:p>
          <a:p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Дети проползают под рейками (или шнурами), встают и бегают врассыпную. </a:t>
            </a:r>
          </a:p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Взрослый  приговаривает: </a:t>
            </a:r>
          </a:p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Тише, мыши, не шумите </a:t>
            </a:r>
          </a:p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И кота не разбудите. </a:t>
            </a:r>
          </a:p>
          <a:p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Дети-«мыши» легко, стараясь не шуметь, бегают по всему залу. Через 20-25 секунд взрослый восклицает: 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«Кот проснулся!» 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Водящий-«кот», кричит: 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«Мяу!», 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бежит за «мышами», а те прячутся в «норки» (подлезают под рейки, а вбегают в норки через незагороженную часть). Игра повторяется несколько раз. На роль кота выбирается другой ребенок.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3DE39-18B2-4DE1-8422-81397E08672D}"/>
              </a:ext>
            </a:extLst>
          </p:cNvPr>
          <p:cNvSpPr txBox="1"/>
          <p:nvPr/>
        </p:nvSpPr>
        <p:spPr>
          <a:xfrm>
            <a:off x="593558" y="105644"/>
            <a:ext cx="79568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Impact" panose="020B0806030902050204" pitchFamily="34" charset="0"/>
              </a:rPr>
              <a:t>Подвижная игра «Кот и мыши»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B05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474</Words>
  <Application>Microsoft Office PowerPoint</Application>
  <PresentationFormat>Экран (4:3)</PresentationFormat>
  <Paragraphs>36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Impact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роа</dc:creator>
  <cp:lastModifiedBy>вася</cp:lastModifiedBy>
  <cp:revision>115</cp:revision>
  <dcterms:created xsi:type="dcterms:W3CDTF">2015-09-28T13:49:22Z</dcterms:created>
  <dcterms:modified xsi:type="dcterms:W3CDTF">2020-10-05T12:36:29Z</dcterms:modified>
</cp:coreProperties>
</file>